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60" r:id="rId5"/>
    <p:sldId id="262" r:id="rId6"/>
    <p:sldId id="266" r:id="rId7"/>
    <p:sldId id="267" r:id="rId8"/>
    <p:sldId id="263" r:id="rId9"/>
    <p:sldId id="268" r:id="rId10"/>
    <p:sldId id="269" r:id="rId11"/>
    <p:sldId id="265" r:id="rId12"/>
    <p:sldId id="270" r:id="rId13"/>
    <p:sldId id="271" r:id="rId14"/>
    <p:sldId id="272" r:id="rId15"/>
    <p:sldId id="273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5A249-545F-47BD-A309-0C5AF812D191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0"/>
      <dgm:spPr/>
      <dgm:t>
        <a:bodyPr/>
        <a:lstStyle/>
        <a:p>
          <a:endParaRPr lang="ru-RU"/>
        </a:p>
      </dgm:t>
    </dgm:pt>
    <dgm:pt modelId="{1906F0DD-8B51-4D30-8F15-7694EE348EE6}">
      <dgm:prSet phldrT="[Текст]" phldr="1"/>
      <dgm:spPr/>
      <dgm:t>
        <a:bodyPr/>
        <a:lstStyle/>
        <a:p>
          <a:endParaRPr lang="ru-RU"/>
        </a:p>
      </dgm:t>
    </dgm:pt>
    <dgm:pt modelId="{CFFB5104-C1C6-4790-B72E-CA14CF78C7BB}" type="parTrans" cxnId="{54BC10EC-3138-4434-A2D3-0D8571CC536B}">
      <dgm:prSet/>
      <dgm:spPr/>
      <dgm:t>
        <a:bodyPr/>
        <a:lstStyle/>
        <a:p>
          <a:endParaRPr lang="ru-RU"/>
        </a:p>
      </dgm:t>
    </dgm:pt>
    <dgm:pt modelId="{F7FD34FE-7BCD-4123-8E32-CBADB9B449BD}" type="sibTrans" cxnId="{54BC10EC-3138-4434-A2D3-0D8571CC536B}">
      <dgm:prSet/>
      <dgm:spPr/>
      <dgm:t>
        <a:bodyPr/>
        <a:lstStyle/>
        <a:p>
          <a:endParaRPr lang="ru-RU"/>
        </a:p>
      </dgm:t>
    </dgm:pt>
    <dgm:pt modelId="{52ACA4E7-9027-41B3-B0CF-6AEFAA243E6F}">
      <dgm:prSet phldrT="[Текст]" phldr="1"/>
      <dgm:spPr/>
      <dgm:t>
        <a:bodyPr/>
        <a:lstStyle/>
        <a:p>
          <a:endParaRPr lang="ru-RU"/>
        </a:p>
      </dgm:t>
    </dgm:pt>
    <dgm:pt modelId="{2630ED3B-5510-437F-980B-DF2ED9C75BE5}" type="parTrans" cxnId="{7BAA24EF-9AE2-4119-902B-368CF2A666C8}">
      <dgm:prSet/>
      <dgm:spPr/>
      <dgm:t>
        <a:bodyPr/>
        <a:lstStyle/>
        <a:p>
          <a:endParaRPr lang="ru-RU"/>
        </a:p>
      </dgm:t>
    </dgm:pt>
    <dgm:pt modelId="{516DFCE9-0D02-4A2F-AD65-DA187B28CF17}" type="sibTrans" cxnId="{7BAA24EF-9AE2-4119-902B-368CF2A666C8}">
      <dgm:prSet/>
      <dgm:spPr/>
      <dgm:t>
        <a:bodyPr/>
        <a:lstStyle/>
        <a:p>
          <a:endParaRPr lang="ru-RU"/>
        </a:p>
      </dgm:t>
    </dgm:pt>
    <dgm:pt modelId="{8FD271CB-7C40-4745-96A2-C13994F86BD8}">
      <dgm:prSet phldrT="[Текст]" phldr="1"/>
      <dgm:spPr/>
      <dgm:t>
        <a:bodyPr/>
        <a:lstStyle/>
        <a:p>
          <a:endParaRPr lang="ru-RU"/>
        </a:p>
      </dgm:t>
    </dgm:pt>
    <dgm:pt modelId="{59664DD2-9D79-4283-B463-13661B5A81FC}" type="parTrans" cxnId="{313E2941-AB54-44DB-BB36-563DE88A0AB7}">
      <dgm:prSet/>
      <dgm:spPr/>
      <dgm:t>
        <a:bodyPr/>
        <a:lstStyle/>
        <a:p>
          <a:endParaRPr lang="ru-RU"/>
        </a:p>
      </dgm:t>
    </dgm:pt>
    <dgm:pt modelId="{2DFE34AC-E404-46AE-9FA3-584CD3889F02}" type="sibTrans" cxnId="{313E2941-AB54-44DB-BB36-563DE88A0AB7}">
      <dgm:prSet/>
      <dgm:spPr/>
      <dgm:t>
        <a:bodyPr/>
        <a:lstStyle/>
        <a:p>
          <a:endParaRPr lang="ru-RU"/>
        </a:p>
      </dgm:t>
    </dgm:pt>
    <dgm:pt modelId="{9B5EB601-A1EC-44A4-830E-99D7D25961CD}">
      <dgm:prSet phldrT="[Текст]" phldr="1"/>
      <dgm:spPr/>
      <dgm:t>
        <a:bodyPr/>
        <a:lstStyle/>
        <a:p>
          <a:endParaRPr lang="ru-RU"/>
        </a:p>
      </dgm:t>
    </dgm:pt>
    <dgm:pt modelId="{374B5726-49F8-4A38-AD8A-82A1659A7676}" type="parTrans" cxnId="{1FA1BFD1-323C-48E8-8CAB-8F79433E84AA}">
      <dgm:prSet/>
      <dgm:spPr/>
      <dgm:t>
        <a:bodyPr/>
        <a:lstStyle/>
        <a:p>
          <a:endParaRPr lang="ru-RU"/>
        </a:p>
      </dgm:t>
    </dgm:pt>
    <dgm:pt modelId="{E49E5180-A71D-460C-B76A-72ED33C27C18}" type="sibTrans" cxnId="{1FA1BFD1-323C-48E8-8CAB-8F79433E84AA}">
      <dgm:prSet/>
      <dgm:spPr/>
      <dgm:t>
        <a:bodyPr/>
        <a:lstStyle/>
        <a:p>
          <a:endParaRPr lang="ru-RU"/>
        </a:p>
      </dgm:t>
    </dgm:pt>
    <dgm:pt modelId="{5A93EBDB-DEA0-4AF1-928B-2DF6CA4F01F0}">
      <dgm:prSet phldrT="[Текст]" phldr="1"/>
      <dgm:spPr/>
      <dgm:t>
        <a:bodyPr/>
        <a:lstStyle/>
        <a:p>
          <a:endParaRPr lang="ru-RU"/>
        </a:p>
      </dgm:t>
    </dgm:pt>
    <dgm:pt modelId="{EBAA485F-1289-4DE0-B22D-28F62F5073AB}" type="parTrans" cxnId="{3808585C-00FB-442F-96C0-4EB60C940CB7}">
      <dgm:prSet/>
      <dgm:spPr/>
      <dgm:t>
        <a:bodyPr/>
        <a:lstStyle/>
        <a:p>
          <a:endParaRPr lang="ru-RU"/>
        </a:p>
      </dgm:t>
    </dgm:pt>
    <dgm:pt modelId="{F7FC55CB-5F75-425A-BCE7-E0BFA0964985}" type="sibTrans" cxnId="{3808585C-00FB-442F-96C0-4EB60C940CB7}">
      <dgm:prSet/>
      <dgm:spPr/>
      <dgm:t>
        <a:bodyPr/>
        <a:lstStyle/>
        <a:p>
          <a:endParaRPr lang="ru-RU"/>
        </a:p>
      </dgm:t>
    </dgm:pt>
    <dgm:pt modelId="{1235C403-161A-4CEF-ACF8-00D56E072935}" type="pres">
      <dgm:prSet presAssocID="{85F5A249-545F-47BD-A309-0C5AF812D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3885F-9A18-4E50-9508-E6621034CD29}" type="pres">
      <dgm:prSet presAssocID="{1906F0DD-8B51-4D30-8F15-7694EE348E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B1329-3370-4FB9-AF17-3B17A1643B03}" type="pres">
      <dgm:prSet presAssocID="{F7FD34FE-7BCD-4123-8E32-CBADB9B449B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3ABF666-4CA0-41F3-B43D-61EA6E1FA7E5}" type="pres">
      <dgm:prSet presAssocID="{F7FD34FE-7BCD-4123-8E32-CBADB9B449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E951D32-F618-443B-B4E0-CA3C63E3A1ED}" type="pres">
      <dgm:prSet presAssocID="{52ACA4E7-9027-41B3-B0CF-6AEFAA243E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4695D-A802-40D2-A624-B8EBA3FA5254}" type="pres">
      <dgm:prSet presAssocID="{516DFCE9-0D02-4A2F-AD65-DA187B28CF1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28B76D6-B7DE-48E5-9603-7324D00AD5E2}" type="pres">
      <dgm:prSet presAssocID="{516DFCE9-0D02-4A2F-AD65-DA187B28CF1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BC3140C-D99F-4093-81F6-02A9D3A391AC}" type="pres">
      <dgm:prSet presAssocID="{8FD271CB-7C40-4745-96A2-C13994F86B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5917-7882-4C7B-B6E8-E69B66681860}" type="pres">
      <dgm:prSet presAssocID="{2DFE34AC-E404-46AE-9FA3-584CD3889F0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DC18D35-FB33-476A-94AC-7EFDDE29EF08}" type="pres">
      <dgm:prSet presAssocID="{2DFE34AC-E404-46AE-9FA3-584CD3889F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F25CBDE-0412-499D-8A72-4937222E09A0}" type="pres">
      <dgm:prSet presAssocID="{9B5EB601-A1EC-44A4-830E-99D7D25961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33BE-A0F6-461A-A124-DE57CEBE15B8}" type="pres">
      <dgm:prSet presAssocID="{E49E5180-A71D-460C-B76A-72ED33C27C1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A4B77CD-132B-4120-A3B9-EC1CA9B3793C}" type="pres">
      <dgm:prSet presAssocID="{E49E5180-A71D-460C-B76A-72ED33C27C1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F2ACE5-A008-4757-BC15-D1D483F416EE}" type="pres">
      <dgm:prSet presAssocID="{5A93EBDB-DEA0-4AF1-928B-2DF6CA4F01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1208D-CBDA-4F05-981D-FC4B84520F17}" type="pres">
      <dgm:prSet presAssocID="{F7FC55CB-5F75-425A-BCE7-E0BFA09649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724CA2B-1BBB-4788-9C5B-ACEF80E91B85}" type="pres">
      <dgm:prSet presAssocID="{F7FC55CB-5F75-425A-BCE7-E0BFA096498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0C9A789-8E65-418D-B17D-A182F2B9F2EA}" type="presOf" srcId="{1906F0DD-8B51-4D30-8F15-7694EE348EE6}" destId="{6F03885F-9A18-4E50-9508-E6621034CD29}" srcOrd="0" destOrd="0" presId="urn:microsoft.com/office/officeart/2005/8/layout/cycle2"/>
    <dgm:cxn modelId="{1FA1BFD1-323C-48E8-8CAB-8F79433E84AA}" srcId="{85F5A249-545F-47BD-A309-0C5AF812D191}" destId="{9B5EB601-A1EC-44A4-830E-99D7D25961CD}" srcOrd="3" destOrd="0" parTransId="{374B5726-49F8-4A38-AD8A-82A1659A7676}" sibTransId="{E49E5180-A71D-460C-B76A-72ED33C27C18}"/>
    <dgm:cxn modelId="{D3321273-DD13-4E27-BD49-F11F16407B2B}" type="presOf" srcId="{5A93EBDB-DEA0-4AF1-928B-2DF6CA4F01F0}" destId="{59F2ACE5-A008-4757-BC15-D1D483F416EE}" srcOrd="0" destOrd="0" presId="urn:microsoft.com/office/officeart/2005/8/layout/cycle2"/>
    <dgm:cxn modelId="{3033E5AF-7E12-4DFC-9623-61D9BA3AE18C}" type="presOf" srcId="{85F5A249-545F-47BD-A309-0C5AF812D191}" destId="{1235C403-161A-4CEF-ACF8-00D56E072935}" srcOrd="0" destOrd="0" presId="urn:microsoft.com/office/officeart/2005/8/layout/cycle2"/>
    <dgm:cxn modelId="{E7F2C6A8-EEAD-4947-81EF-944419376A3F}" type="presOf" srcId="{2DFE34AC-E404-46AE-9FA3-584CD3889F02}" destId="{2DC18D35-FB33-476A-94AC-7EFDDE29EF08}" srcOrd="1" destOrd="0" presId="urn:microsoft.com/office/officeart/2005/8/layout/cycle2"/>
    <dgm:cxn modelId="{313E2941-AB54-44DB-BB36-563DE88A0AB7}" srcId="{85F5A249-545F-47BD-A309-0C5AF812D191}" destId="{8FD271CB-7C40-4745-96A2-C13994F86BD8}" srcOrd="2" destOrd="0" parTransId="{59664DD2-9D79-4283-B463-13661B5A81FC}" sibTransId="{2DFE34AC-E404-46AE-9FA3-584CD3889F02}"/>
    <dgm:cxn modelId="{3FEAB84F-B1B6-4B85-9919-9997BBB44D27}" type="presOf" srcId="{8FD271CB-7C40-4745-96A2-C13994F86BD8}" destId="{9BC3140C-D99F-4093-81F6-02A9D3A391AC}" srcOrd="0" destOrd="0" presId="urn:microsoft.com/office/officeart/2005/8/layout/cycle2"/>
    <dgm:cxn modelId="{3808585C-00FB-442F-96C0-4EB60C940CB7}" srcId="{85F5A249-545F-47BD-A309-0C5AF812D191}" destId="{5A93EBDB-DEA0-4AF1-928B-2DF6CA4F01F0}" srcOrd="4" destOrd="0" parTransId="{EBAA485F-1289-4DE0-B22D-28F62F5073AB}" sibTransId="{F7FC55CB-5F75-425A-BCE7-E0BFA0964985}"/>
    <dgm:cxn modelId="{431171EF-3109-4594-87A8-434CC876C66C}" type="presOf" srcId="{E49E5180-A71D-460C-B76A-72ED33C27C18}" destId="{8CBB33BE-A0F6-461A-A124-DE57CEBE15B8}" srcOrd="0" destOrd="0" presId="urn:microsoft.com/office/officeart/2005/8/layout/cycle2"/>
    <dgm:cxn modelId="{4395BDFB-19F7-4811-915D-982239A6BA6F}" type="presOf" srcId="{2DFE34AC-E404-46AE-9FA3-584CD3889F02}" destId="{23C35917-7882-4C7B-B6E8-E69B66681860}" srcOrd="0" destOrd="0" presId="urn:microsoft.com/office/officeart/2005/8/layout/cycle2"/>
    <dgm:cxn modelId="{D4A8D966-CF2D-4874-B67A-DAD1211CAE91}" type="presOf" srcId="{F7FC55CB-5F75-425A-BCE7-E0BFA0964985}" destId="{F724CA2B-1BBB-4788-9C5B-ACEF80E91B85}" srcOrd="1" destOrd="0" presId="urn:microsoft.com/office/officeart/2005/8/layout/cycle2"/>
    <dgm:cxn modelId="{3BF3E4EA-A40D-4951-B24E-3EF02F0174B5}" type="presOf" srcId="{52ACA4E7-9027-41B3-B0CF-6AEFAA243E6F}" destId="{BE951D32-F618-443B-B4E0-CA3C63E3A1ED}" srcOrd="0" destOrd="0" presId="urn:microsoft.com/office/officeart/2005/8/layout/cycle2"/>
    <dgm:cxn modelId="{2E7FD403-AA1C-4E45-9B4F-A5CB36518966}" type="presOf" srcId="{F7FD34FE-7BCD-4123-8E32-CBADB9B449BD}" destId="{83ABF666-4CA0-41F3-B43D-61EA6E1FA7E5}" srcOrd="1" destOrd="0" presId="urn:microsoft.com/office/officeart/2005/8/layout/cycle2"/>
    <dgm:cxn modelId="{54BC10EC-3138-4434-A2D3-0D8571CC536B}" srcId="{85F5A249-545F-47BD-A309-0C5AF812D191}" destId="{1906F0DD-8B51-4D30-8F15-7694EE348EE6}" srcOrd="0" destOrd="0" parTransId="{CFFB5104-C1C6-4790-B72E-CA14CF78C7BB}" sibTransId="{F7FD34FE-7BCD-4123-8E32-CBADB9B449BD}"/>
    <dgm:cxn modelId="{FE85956B-E78F-4EAF-93D0-BF5D38D6FC41}" type="presOf" srcId="{F7FD34FE-7BCD-4123-8E32-CBADB9B449BD}" destId="{EC4B1329-3370-4FB9-AF17-3B17A1643B03}" srcOrd="0" destOrd="0" presId="urn:microsoft.com/office/officeart/2005/8/layout/cycle2"/>
    <dgm:cxn modelId="{E6F8C13D-C1CD-44EE-892D-23F74B2C53C2}" type="presOf" srcId="{F7FC55CB-5F75-425A-BCE7-E0BFA0964985}" destId="{EB31208D-CBDA-4F05-981D-FC4B84520F17}" srcOrd="0" destOrd="0" presId="urn:microsoft.com/office/officeart/2005/8/layout/cycle2"/>
    <dgm:cxn modelId="{E3C7A68C-AB04-418B-812E-ED09DFBE47D4}" type="presOf" srcId="{E49E5180-A71D-460C-B76A-72ED33C27C18}" destId="{EA4B77CD-132B-4120-A3B9-EC1CA9B3793C}" srcOrd="1" destOrd="0" presId="urn:microsoft.com/office/officeart/2005/8/layout/cycle2"/>
    <dgm:cxn modelId="{856377D2-9566-41DA-90D1-A54928181F85}" type="presOf" srcId="{516DFCE9-0D02-4A2F-AD65-DA187B28CF17}" destId="{828B76D6-B7DE-48E5-9603-7324D00AD5E2}" srcOrd="1" destOrd="0" presId="urn:microsoft.com/office/officeart/2005/8/layout/cycle2"/>
    <dgm:cxn modelId="{7BAA24EF-9AE2-4119-902B-368CF2A666C8}" srcId="{85F5A249-545F-47BD-A309-0C5AF812D191}" destId="{52ACA4E7-9027-41B3-B0CF-6AEFAA243E6F}" srcOrd="1" destOrd="0" parTransId="{2630ED3B-5510-437F-980B-DF2ED9C75BE5}" sibTransId="{516DFCE9-0D02-4A2F-AD65-DA187B28CF17}"/>
    <dgm:cxn modelId="{B5A05AFB-6FAA-412E-B97A-A50F0740187C}" type="presOf" srcId="{516DFCE9-0D02-4A2F-AD65-DA187B28CF17}" destId="{CDC4695D-A802-40D2-A624-B8EBA3FA5254}" srcOrd="0" destOrd="0" presId="urn:microsoft.com/office/officeart/2005/8/layout/cycle2"/>
    <dgm:cxn modelId="{0A95B20B-9456-473B-A727-A7BAE6D54768}" type="presOf" srcId="{9B5EB601-A1EC-44A4-830E-99D7D25961CD}" destId="{1F25CBDE-0412-499D-8A72-4937222E09A0}" srcOrd="0" destOrd="0" presId="urn:microsoft.com/office/officeart/2005/8/layout/cycle2"/>
    <dgm:cxn modelId="{EC034CD9-FB21-4C49-AA3B-DCDA5CE145EB}" type="presParOf" srcId="{1235C403-161A-4CEF-ACF8-00D56E072935}" destId="{6F03885F-9A18-4E50-9508-E6621034CD29}" srcOrd="0" destOrd="0" presId="urn:microsoft.com/office/officeart/2005/8/layout/cycle2"/>
    <dgm:cxn modelId="{A49B1116-F854-4A1B-8B2F-76776F13384D}" type="presParOf" srcId="{1235C403-161A-4CEF-ACF8-00D56E072935}" destId="{EC4B1329-3370-4FB9-AF17-3B17A1643B03}" srcOrd="1" destOrd="0" presId="urn:microsoft.com/office/officeart/2005/8/layout/cycle2"/>
    <dgm:cxn modelId="{A2D7AF94-5000-4746-BD24-DD8989F965CB}" type="presParOf" srcId="{EC4B1329-3370-4FB9-AF17-3B17A1643B03}" destId="{83ABF666-4CA0-41F3-B43D-61EA6E1FA7E5}" srcOrd="0" destOrd="0" presId="urn:microsoft.com/office/officeart/2005/8/layout/cycle2"/>
    <dgm:cxn modelId="{C4DBF759-344A-46C8-A6D5-7D824F719FA9}" type="presParOf" srcId="{1235C403-161A-4CEF-ACF8-00D56E072935}" destId="{BE951D32-F618-443B-B4E0-CA3C63E3A1ED}" srcOrd="2" destOrd="0" presId="urn:microsoft.com/office/officeart/2005/8/layout/cycle2"/>
    <dgm:cxn modelId="{068BB6FC-AA9C-4A67-B7AD-AE4858CA40B9}" type="presParOf" srcId="{1235C403-161A-4CEF-ACF8-00D56E072935}" destId="{CDC4695D-A802-40D2-A624-B8EBA3FA5254}" srcOrd="3" destOrd="0" presId="urn:microsoft.com/office/officeart/2005/8/layout/cycle2"/>
    <dgm:cxn modelId="{002309F5-76E4-436F-8998-B6A760AC10D9}" type="presParOf" srcId="{CDC4695D-A802-40D2-A624-B8EBA3FA5254}" destId="{828B76D6-B7DE-48E5-9603-7324D00AD5E2}" srcOrd="0" destOrd="0" presId="urn:microsoft.com/office/officeart/2005/8/layout/cycle2"/>
    <dgm:cxn modelId="{E7ADA661-62B0-492B-BA46-870A3D11C385}" type="presParOf" srcId="{1235C403-161A-4CEF-ACF8-00D56E072935}" destId="{9BC3140C-D99F-4093-81F6-02A9D3A391AC}" srcOrd="4" destOrd="0" presId="urn:microsoft.com/office/officeart/2005/8/layout/cycle2"/>
    <dgm:cxn modelId="{14936268-0048-4545-8763-D2B7A0730783}" type="presParOf" srcId="{1235C403-161A-4CEF-ACF8-00D56E072935}" destId="{23C35917-7882-4C7B-B6E8-E69B66681860}" srcOrd="5" destOrd="0" presId="urn:microsoft.com/office/officeart/2005/8/layout/cycle2"/>
    <dgm:cxn modelId="{ED8D8DD6-42AF-4713-8366-FB7B59025636}" type="presParOf" srcId="{23C35917-7882-4C7B-B6E8-E69B66681860}" destId="{2DC18D35-FB33-476A-94AC-7EFDDE29EF08}" srcOrd="0" destOrd="0" presId="urn:microsoft.com/office/officeart/2005/8/layout/cycle2"/>
    <dgm:cxn modelId="{64F4AB19-9D07-42B2-9C96-CDFEF4280460}" type="presParOf" srcId="{1235C403-161A-4CEF-ACF8-00D56E072935}" destId="{1F25CBDE-0412-499D-8A72-4937222E09A0}" srcOrd="6" destOrd="0" presId="urn:microsoft.com/office/officeart/2005/8/layout/cycle2"/>
    <dgm:cxn modelId="{7F98BA25-3939-425C-875D-5703AB2FD638}" type="presParOf" srcId="{1235C403-161A-4CEF-ACF8-00D56E072935}" destId="{8CBB33BE-A0F6-461A-A124-DE57CEBE15B8}" srcOrd="7" destOrd="0" presId="urn:microsoft.com/office/officeart/2005/8/layout/cycle2"/>
    <dgm:cxn modelId="{3D5FB218-490B-465E-8AEB-5E5BF4F5E6B9}" type="presParOf" srcId="{8CBB33BE-A0F6-461A-A124-DE57CEBE15B8}" destId="{EA4B77CD-132B-4120-A3B9-EC1CA9B3793C}" srcOrd="0" destOrd="0" presId="urn:microsoft.com/office/officeart/2005/8/layout/cycle2"/>
    <dgm:cxn modelId="{36E2A4C4-BB47-47FB-8575-853FA44BBF4B}" type="presParOf" srcId="{1235C403-161A-4CEF-ACF8-00D56E072935}" destId="{59F2ACE5-A008-4757-BC15-D1D483F416EE}" srcOrd="8" destOrd="0" presId="urn:microsoft.com/office/officeart/2005/8/layout/cycle2"/>
    <dgm:cxn modelId="{E0B86E9C-1737-4ECA-9853-05547317B0FD}" type="presParOf" srcId="{1235C403-161A-4CEF-ACF8-00D56E072935}" destId="{EB31208D-CBDA-4F05-981D-FC4B84520F17}" srcOrd="9" destOrd="0" presId="urn:microsoft.com/office/officeart/2005/8/layout/cycle2"/>
    <dgm:cxn modelId="{5A77BC53-610E-4CB1-A1A4-09226F65D11D}" type="presParOf" srcId="{EB31208D-CBDA-4F05-981D-FC4B84520F17}" destId="{F724CA2B-1BBB-4788-9C5B-ACEF80E91B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5A249-545F-47BD-A309-0C5AF812D191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0"/>
      <dgm:spPr/>
      <dgm:t>
        <a:bodyPr/>
        <a:lstStyle/>
        <a:p>
          <a:endParaRPr lang="ru-RU"/>
        </a:p>
      </dgm:t>
    </dgm:pt>
    <dgm:pt modelId="{1906F0DD-8B51-4D30-8F15-7694EE348EE6}">
      <dgm:prSet phldrT="[Текст]" phldr="1"/>
      <dgm:spPr/>
      <dgm:t>
        <a:bodyPr/>
        <a:lstStyle/>
        <a:p>
          <a:endParaRPr lang="ru-RU"/>
        </a:p>
      </dgm:t>
    </dgm:pt>
    <dgm:pt modelId="{CFFB5104-C1C6-4790-B72E-CA14CF78C7BB}" type="parTrans" cxnId="{54BC10EC-3138-4434-A2D3-0D8571CC536B}">
      <dgm:prSet/>
      <dgm:spPr/>
      <dgm:t>
        <a:bodyPr/>
        <a:lstStyle/>
        <a:p>
          <a:endParaRPr lang="ru-RU"/>
        </a:p>
      </dgm:t>
    </dgm:pt>
    <dgm:pt modelId="{F7FD34FE-7BCD-4123-8E32-CBADB9B449BD}" type="sibTrans" cxnId="{54BC10EC-3138-4434-A2D3-0D8571CC536B}">
      <dgm:prSet/>
      <dgm:spPr/>
      <dgm:t>
        <a:bodyPr/>
        <a:lstStyle/>
        <a:p>
          <a:endParaRPr lang="ru-RU"/>
        </a:p>
      </dgm:t>
    </dgm:pt>
    <dgm:pt modelId="{52ACA4E7-9027-41B3-B0CF-6AEFAA243E6F}">
      <dgm:prSet phldrT="[Текст]" phldr="1"/>
      <dgm:spPr/>
      <dgm:t>
        <a:bodyPr/>
        <a:lstStyle/>
        <a:p>
          <a:endParaRPr lang="ru-RU"/>
        </a:p>
      </dgm:t>
    </dgm:pt>
    <dgm:pt modelId="{2630ED3B-5510-437F-980B-DF2ED9C75BE5}" type="parTrans" cxnId="{7BAA24EF-9AE2-4119-902B-368CF2A666C8}">
      <dgm:prSet/>
      <dgm:spPr/>
      <dgm:t>
        <a:bodyPr/>
        <a:lstStyle/>
        <a:p>
          <a:endParaRPr lang="ru-RU"/>
        </a:p>
      </dgm:t>
    </dgm:pt>
    <dgm:pt modelId="{516DFCE9-0D02-4A2F-AD65-DA187B28CF17}" type="sibTrans" cxnId="{7BAA24EF-9AE2-4119-902B-368CF2A666C8}">
      <dgm:prSet/>
      <dgm:spPr/>
      <dgm:t>
        <a:bodyPr/>
        <a:lstStyle/>
        <a:p>
          <a:endParaRPr lang="ru-RU"/>
        </a:p>
      </dgm:t>
    </dgm:pt>
    <dgm:pt modelId="{8FD271CB-7C40-4745-96A2-C13994F86BD8}">
      <dgm:prSet phldrT="[Текст]" phldr="1"/>
      <dgm:spPr/>
      <dgm:t>
        <a:bodyPr/>
        <a:lstStyle/>
        <a:p>
          <a:endParaRPr lang="ru-RU"/>
        </a:p>
      </dgm:t>
    </dgm:pt>
    <dgm:pt modelId="{59664DD2-9D79-4283-B463-13661B5A81FC}" type="parTrans" cxnId="{313E2941-AB54-44DB-BB36-563DE88A0AB7}">
      <dgm:prSet/>
      <dgm:spPr/>
      <dgm:t>
        <a:bodyPr/>
        <a:lstStyle/>
        <a:p>
          <a:endParaRPr lang="ru-RU"/>
        </a:p>
      </dgm:t>
    </dgm:pt>
    <dgm:pt modelId="{2DFE34AC-E404-46AE-9FA3-584CD3889F02}" type="sibTrans" cxnId="{313E2941-AB54-44DB-BB36-563DE88A0AB7}">
      <dgm:prSet/>
      <dgm:spPr/>
      <dgm:t>
        <a:bodyPr/>
        <a:lstStyle/>
        <a:p>
          <a:endParaRPr lang="ru-RU"/>
        </a:p>
      </dgm:t>
    </dgm:pt>
    <dgm:pt modelId="{9B5EB601-A1EC-44A4-830E-99D7D25961CD}">
      <dgm:prSet phldrT="[Текст]" phldr="1"/>
      <dgm:spPr/>
      <dgm:t>
        <a:bodyPr/>
        <a:lstStyle/>
        <a:p>
          <a:endParaRPr lang="ru-RU"/>
        </a:p>
      </dgm:t>
    </dgm:pt>
    <dgm:pt modelId="{374B5726-49F8-4A38-AD8A-82A1659A7676}" type="parTrans" cxnId="{1FA1BFD1-323C-48E8-8CAB-8F79433E84AA}">
      <dgm:prSet/>
      <dgm:spPr/>
      <dgm:t>
        <a:bodyPr/>
        <a:lstStyle/>
        <a:p>
          <a:endParaRPr lang="ru-RU"/>
        </a:p>
      </dgm:t>
    </dgm:pt>
    <dgm:pt modelId="{E49E5180-A71D-460C-B76A-72ED33C27C18}" type="sibTrans" cxnId="{1FA1BFD1-323C-48E8-8CAB-8F79433E84AA}">
      <dgm:prSet/>
      <dgm:spPr/>
      <dgm:t>
        <a:bodyPr/>
        <a:lstStyle/>
        <a:p>
          <a:endParaRPr lang="ru-RU"/>
        </a:p>
      </dgm:t>
    </dgm:pt>
    <dgm:pt modelId="{5A93EBDB-DEA0-4AF1-928B-2DF6CA4F01F0}">
      <dgm:prSet phldrT="[Текст]" phldr="1"/>
      <dgm:spPr/>
      <dgm:t>
        <a:bodyPr/>
        <a:lstStyle/>
        <a:p>
          <a:endParaRPr lang="ru-RU"/>
        </a:p>
      </dgm:t>
    </dgm:pt>
    <dgm:pt modelId="{EBAA485F-1289-4DE0-B22D-28F62F5073AB}" type="parTrans" cxnId="{3808585C-00FB-442F-96C0-4EB60C940CB7}">
      <dgm:prSet/>
      <dgm:spPr/>
      <dgm:t>
        <a:bodyPr/>
        <a:lstStyle/>
        <a:p>
          <a:endParaRPr lang="ru-RU"/>
        </a:p>
      </dgm:t>
    </dgm:pt>
    <dgm:pt modelId="{F7FC55CB-5F75-425A-BCE7-E0BFA0964985}" type="sibTrans" cxnId="{3808585C-00FB-442F-96C0-4EB60C940CB7}">
      <dgm:prSet/>
      <dgm:spPr/>
      <dgm:t>
        <a:bodyPr/>
        <a:lstStyle/>
        <a:p>
          <a:endParaRPr lang="ru-RU"/>
        </a:p>
      </dgm:t>
    </dgm:pt>
    <dgm:pt modelId="{1235C403-161A-4CEF-ACF8-00D56E072935}" type="pres">
      <dgm:prSet presAssocID="{85F5A249-545F-47BD-A309-0C5AF812D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3885F-9A18-4E50-9508-E6621034CD29}" type="pres">
      <dgm:prSet presAssocID="{1906F0DD-8B51-4D30-8F15-7694EE348E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B1329-3370-4FB9-AF17-3B17A1643B03}" type="pres">
      <dgm:prSet presAssocID="{F7FD34FE-7BCD-4123-8E32-CBADB9B449B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3ABF666-4CA0-41F3-B43D-61EA6E1FA7E5}" type="pres">
      <dgm:prSet presAssocID="{F7FD34FE-7BCD-4123-8E32-CBADB9B449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E951D32-F618-443B-B4E0-CA3C63E3A1ED}" type="pres">
      <dgm:prSet presAssocID="{52ACA4E7-9027-41B3-B0CF-6AEFAA243E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4695D-A802-40D2-A624-B8EBA3FA5254}" type="pres">
      <dgm:prSet presAssocID="{516DFCE9-0D02-4A2F-AD65-DA187B28CF1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28B76D6-B7DE-48E5-9603-7324D00AD5E2}" type="pres">
      <dgm:prSet presAssocID="{516DFCE9-0D02-4A2F-AD65-DA187B28CF1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BC3140C-D99F-4093-81F6-02A9D3A391AC}" type="pres">
      <dgm:prSet presAssocID="{8FD271CB-7C40-4745-96A2-C13994F86B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5917-7882-4C7B-B6E8-E69B66681860}" type="pres">
      <dgm:prSet presAssocID="{2DFE34AC-E404-46AE-9FA3-584CD3889F0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DC18D35-FB33-476A-94AC-7EFDDE29EF08}" type="pres">
      <dgm:prSet presAssocID="{2DFE34AC-E404-46AE-9FA3-584CD3889F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F25CBDE-0412-499D-8A72-4937222E09A0}" type="pres">
      <dgm:prSet presAssocID="{9B5EB601-A1EC-44A4-830E-99D7D25961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33BE-A0F6-461A-A124-DE57CEBE15B8}" type="pres">
      <dgm:prSet presAssocID="{E49E5180-A71D-460C-B76A-72ED33C27C1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A4B77CD-132B-4120-A3B9-EC1CA9B3793C}" type="pres">
      <dgm:prSet presAssocID="{E49E5180-A71D-460C-B76A-72ED33C27C1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F2ACE5-A008-4757-BC15-D1D483F416EE}" type="pres">
      <dgm:prSet presAssocID="{5A93EBDB-DEA0-4AF1-928B-2DF6CA4F01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1208D-CBDA-4F05-981D-FC4B84520F17}" type="pres">
      <dgm:prSet presAssocID="{F7FC55CB-5F75-425A-BCE7-E0BFA09649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724CA2B-1BBB-4788-9C5B-ACEF80E91B85}" type="pres">
      <dgm:prSet presAssocID="{F7FC55CB-5F75-425A-BCE7-E0BFA096498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1D536CA-5CB2-45A8-9627-4ADB8E03EA02}" type="presOf" srcId="{9B5EB601-A1EC-44A4-830E-99D7D25961CD}" destId="{1F25CBDE-0412-499D-8A72-4937222E09A0}" srcOrd="0" destOrd="0" presId="urn:microsoft.com/office/officeart/2005/8/layout/cycle2"/>
    <dgm:cxn modelId="{1FA1BFD1-323C-48E8-8CAB-8F79433E84AA}" srcId="{85F5A249-545F-47BD-A309-0C5AF812D191}" destId="{9B5EB601-A1EC-44A4-830E-99D7D25961CD}" srcOrd="3" destOrd="0" parTransId="{374B5726-49F8-4A38-AD8A-82A1659A7676}" sibTransId="{E49E5180-A71D-460C-B76A-72ED33C27C18}"/>
    <dgm:cxn modelId="{5E4AB790-B515-40A9-9C0C-0EBA90217B4C}" type="presOf" srcId="{E49E5180-A71D-460C-B76A-72ED33C27C18}" destId="{EA4B77CD-132B-4120-A3B9-EC1CA9B3793C}" srcOrd="1" destOrd="0" presId="urn:microsoft.com/office/officeart/2005/8/layout/cycle2"/>
    <dgm:cxn modelId="{313E2941-AB54-44DB-BB36-563DE88A0AB7}" srcId="{85F5A249-545F-47BD-A309-0C5AF812D191}" destId="{8FD271CB-7C40-4745-96A2-C13994F86BD8}" srcOrd="2" destOrd="0" parTransId="{59664DD2-9D79-4283-B463-13661B5A81FC}" sibTransId="{2DFE34AC-E404-46AE-9FA3-584CD3889F02}"/>
    <dgm:cxn modelId="{3808585C-00FB-442F-96C0-4EB60C940CB7}" srcId="{85F5A249-545F-47BD-A309-0C5AF812D191}" destId="{5A93EBDB-DEA0-4AF1-928B-2DF6CA4F01F0}" srcOrd="4" destOrd="0" parTransId="{EBAA485F-1289-4DE0-B22D-28F62F5073AB}" sibTransId="{F7FC55CB-5F75-425A-BCE7-E0BFA0964985}"/>
    <dgm:cxn modelId="{223B3E04-492C-4765-8CAB-51FA60A1607E}" type="presOf" srcId="{5A93EBDB-DEA0-4AF1-928B-2DF6CA4F01F0}" destId="{59F2ACE5-A008-4757-BC15-D1D483F416EE}" srcOrd="0" destOrd="0" presId="urn:microsoft.com/office/officeart/2005/8/layout/cycle2"/>
    <dgm:cxn modelId="{45D0EAF8-6E9B-4E92-8B49-1975917C0B63}" type="presOf" srcId="{E49E5180-A71D-460C-B76A-72ED33C27C18}" destId="{8CBB33BE-A0F6-461A-A124-DE57CEBE15B8}" srcOrd="0" destOrd="0" presId="urn:microsoft.com/office/officeart/2005/8/layout/cycle2"/>
    <dgm:cxn modelId="{F0D1146F-F878-4ABC-AEE5-9DC7B1ED5A53}" type="presOf" srcId="{F7FC55CB-5F75-425A-BCE7-E0BFA0964985}" destId="{EB31208D-CBDA-4F05-981D-FC4B84520F17}" srcOrd="0" destOrd="0" presId="urn:microsoft.com/office/officeart/2005/8/layout/cycle2"/>
    <dgm:cxn modelId="{CF54CE75-F009-4D53-B55E-BC6073467226}" type="presOf" srcId="{516DFCE9-0D02-4A2F-AD65-DA187B28CF17}" destId="{CDC4695D-A802-40D2-A624-B8EBA3FA5254}" srcOrd="0" destOrd="0" presId="urn:microsoft.com/office/officeart/2005/8/layout/cycle2"/>
    <dgm:cxn modelId="{5240D675-CAA0-4F1E-9C60-8A27EE3F5481}" type="presOf" srcId="{52ACA4E7-9027-41B3-B0CF-6AEFAA243E6F}" destId="{BE951D32-F618-443B-B4E0-CA3C63E3A1ED}" srcOrd="0" destOrd="0" presId="urn:microsoft.com/office/officeart/2005/8/layout/cycle2"/>
    <dgm:cxn modelId="{08A6BAB5-63D7-4D30-B5DC-84F189C3F2CA}" type="presOf" srcId="{516DFCE9-0D02-4A2F-AD65-DA187B28CF17}" destId="{828B76D6-B7DE-48E5-9603-7324D00AD5E2}" srcOrd="1" destOrd="0" presId="urn:microsoft.com/office/officeart/2005/8/layout/cycle2"/>
    <dgm:cxn modelId="{9F29A5D5-B482-4BEF-B607-DC37A0CA4781}" type="presOf" srcId="{85F5A249-545F-47BD-A309-0C5AF812D191}" destId="{1235C403-161A-4CEF-ACF8-00D56E072935}" srcOrd="0" destOrd="0" presId="urn:microsoft.com/office/officeart/2005/8/layout/cycle2"/>
    <dgm:cxn modelId="{54BC10EC-3138-4434-A2D3-0D8571CC536B}" srcId="{85F5A249-545F-47BD-A309-0C5AF812D191}" destId="{1906F0DD-8B51-4D30-8F15-7694EE348EE6}" srcOrd="0" destOrd="0" parTransId="{CFFB5104-C1C6-4790-B72E-CA14CF78C7BB}" sibTransId="{F7FD34FE-7BCD-4123-8E32-CBADB9B449BD}"/>
    <dgm:cxn modelId="{A98C72E8-0D42-401D-BCA0-A82E5D6EB1EC}" type="presOf" srcId="{F7FD34FE-7BCD-4123-8E32-CBADB9B449BD}" destId="{EC4B1329-3370-4FB9-AF17-3B17A1643B03}" srcOrd="0" destOrd="0" presId="urn:microsoft.com/office/officeart/2005/8/layout/cycle2"/>
    <dgm:cxn modelId="{BD01BC6E-5879-4D4E-84F8-89B56297342C}" type="presOf" srcId="{F7FD34FE-7BCD-4123-8E32-CBADB9B449BD}" destId="{83ABF666-4CA0-41F3-B43D-61EA6E1FA7E5}" srcOrd="1" destOrd="0" presId="urn:microsoft.com/office/officeart/2005/8/layout/cycle2"/>
    <dgm:cxn modelId="{17305C25-1CC3-4D5A-9FA4-6853719BF708}" type="presOf" srcId="{2DFE34AC-E404-46AE-9FA3-584CD3889F02}" destId="{23C35917-7882-4C7B-B6E8-E69B66681860}" srcOrd="0" destOrd="0" presId="urn:microsoft.com/office/officeart/2005/8/layout/cycle2"/>
    <dgm:cxn modelId="{633A8D10-23AF-4272-A6F4-627B1CCA4AD2}" type="presOf" srcId="{F7FC55CB-5F75-425A-BCE7-E0BFA0964985}" destId="{F724CA2B-1BBB-4788-9C5B-ACEF80E91B85}" srcOrd="1" destOrd="0" presId="urn:microsoft.com/office/officeart/2005/8/layout/cycle2"/>
    <dgm:cxn modelId="{7BAA24EF-9AE2-4119-902B-368CF2A666C8}" srcId="{85F5A249-545F-47BD-A309-0C5AF812D191}" destId="{52ACA4E7-9027-41B3-B0CF-6AEFAA243E6F}" srcOrd="1" destOrd="0" parTransId="{2630ED3B-5510-437F-980B-DF2ED9C75BE5}" sibTransId="{516DFCE9-0D02-4A2F-AD65-DA187B28CF17}"/>
    <dgm:cxn modelId="{B7D88152-DF47-4F56-874B-DE8B41613D8E}" type="presOf" srcId="{2DFE34AC-E404-46AE-9FA3-584CD3889F02}" destId="{2DC18D35-FB33-476A-94AC-7EFDDE29EF08}" srcOrd="1" destOrd="0" presId="urn:microsoft.com/office/officeart/2005/8/layout/cycle2"/>
    <dgm:cxn modelId="{2C42DF3C-E1FB-4A62-9826-88A2E058A63A}" type="presOf" srcId="{1906F0DD-8B51-4D30-8F15-7694EE348EE6}" destId="{6F03885F-9A18-4E50-9508-E6621034CD29}" srcOrd="0" destOrd="0" presId="urn:microsoft.com/office/officeart/2005/8/layout/cycle2"/>
    <dgm:cxn modelId="{FCD238D4-0994-42E2-9622-1845A28A690C}" type="presOf" srcId="{8FD271CB-7C40-4745-96A2-C13994F86BD8}" destId="{9BC3140C-D99F-4093-81F6-02A9D3A391AC}" srcOrd="0" destOrd="0" presId="urn:microsoft.com/office/officeart/2005/8/layout/cycle2"/>
    <dgm:cxn modelId="{BBE91BBE-A2B4-4EF3-9A9C-0FE0047061C4}" type="presParOf" srcId="{1235C403-161A-4CEF-ACF8-00D56E072935}" destId="{6F03885F-9A18-4E50-9508-E6621034CD29}" srcOrd="0" destOrd="0" presId="urn:microsoft.com/office/officeart/2005/8/layout/cycle2"/>
    <dgm:cxn modelId="{FD669523-7D30-4999-A2DD-965919F33658}" type="presParOf" srcId="{1235C403-161A-4CEF-ACF8-00D56E072935}" destId="{EC4B1329-3370-4FB9-AF17-3B17A1643B03}" srcOrd="1" destOrd="0" presId="urn:microsoft.com/office/officeart/2005/8/layout/cycle2"/>
    <dgm:cxn modelId="{5C4B638D-9705-49B3-840B-60134B4C0A99}" type="presParOf" srcId="{EC4B1329-3370-4FB9-AF17-3B17A1643B03}" destId="{83ABF666-4CA0-41F3-B43D-61EA6E1FA7E5}" srcOrd="0" destOrd="0" presId="urn:microsoft.com/office/officeart/2005/8/layout/cycle2"/>
    <dgm:cxn modelId="{93EA1741-AE52-4CE6-9787-A3C84FAEE089}" type="presParOf" srcId="{1235C403-161A-4CEF-ACF8-00D56E072935}" destId="{BE951D32-F618-443B-B4E0-CA3C63E3A1ED}" srcOrd="2" destOrd="0" presId="urn:microsoft.com/office/officeart/2005/8/layout/cycle2"/>
    <dgm:cxn modelId="{4A6994F1-87D2-4664-8695-DC70E2E07B50}" type="presParOf" srcId="{1235C403-161A-4CEF-ACF8-00D56E072935}" destId="{CDC4695D-A802-40D2-A624-B8EBA3FA5254}" srcOrd="3" destOrd="0" presId="urn:microsoft.com/office/officeart/2005/8/layout/cycle2"/>
    <dgm:cxn modelId="{E2496ED2-7F33-4E36-8FD1-74D4EA7DCC83}" type="presParOf" srcId="{CDC4695D-A802-40D2-A624-B8EBA3FA5254}" destId="{828B76D6-B7DE-48E5-9603-7324D00AD5E2}" srcOrd="0" destOrd="0" presId="urn:microsoft.com/office/officeart/2005/8/layout/cycle2"/>
    <dgm:cxn modelId="{5C14EEA1-A90C-4956-B4F0-5E71E3572A54}" type="presParOf" srcId="{1235C403-161A-4CEF-ACF8-00D56E072935}" destId="{9BC3140C-D99F-4093-81F6-02A9D3A391AC}" srcOrd="4" destOrd="0" presId="urn:microsoft.com/office/officeart/2005/8/layout/cycle2"/>
    <dgm:cxn modelId="{FDF45D53-118B-46B7-B2B5-7BF40F1BA054}" type="presParOf" srcId="{1235C403-161A-4CEF-ACF8-00D56E072935}" destId="{23C35917-7882-4C7B-B6E8-E69B66681860}" srcOrd="5" destOrd="0" presId="urn:microsoft.com/office/officeart/2005/8/layout/cycle2"/>
    <dgm:cxn modelId="{F178B800-9800-45E0-BDC8-C7CAC42AC7C1}" type="presParOf" srcId="{23C35917-7882-4C7B-B6E8-E69B66681860}" destId="{2DC18D35-FB33-476A-94AC-7EFDDE29EF08}" srcOrd="0" destOrd="0" presId="urn:microsoft.com/office/officeart/2005/8/layout/cycle2"/>
    <dgm:cxn modelId="{40291FF2-9F25-47BF-9508-0F1D7AA79141}" type="presParOf" srcId="{1235C403-161A-4CEF-ACF8-00D56E072935}" destId="{1F25CBDE-0412-499D-8A72-4937222E09A0}" srcOrd="6" destOrd="0" presId="urn:microsoft.com/office/officeart/2005/8/layout/cycle2"/>
    <dgm:cxn modelId="{8CE15E23-C8FF-4917-8B38-752121D21591}" type="presParOf" srcId="{1235C403-161A-4CEF-ACF8-00D56E072935}" destId="{8CBB33BE-A0F6-461A-A124-DE57CEBE15B8}" srcOrd="7" destOrd="0" presId="urn:microsoft.com/office/officeart/2005/8/layout/cycle2"/>
    <dgm:cxn modelId="{76D3F726-AAF7-40FE-9789-368F03F60302}" type="presParOf" srcId="{8CBB33BE-A0F6-461A-A124-DE57CEBE15B8}" destId="{EA4B77CD-132B-4120-A3B9-EC1CA9B3793C}" srcOrd="0" destOrd="0" presId="urn:microsoft.com/office/officeart/2005/8/layout/cycle2"/>
    <dgm:cxn modelId="{BE327766-F5C3-4758-B665-653319368E0A}" type="presParOf" srcId="{1235C403-161A-4CEF-ACF8-00D56E072935}" destId="{59F2ACE5-A008-4757-BC15-D1D483F416EE}" srcOrd="8" destOrd="0" presId="urn:microsoft.com/office/officeart/2005/8/layout/cycle2"/>
    <dgm:cxn modelId="{C4CBCC0E-BB0A-473A-8AD2-59109B4CDBEE}" type="presParOf" srcId="{1235C403-161A-4CEF-ACF8-00D56E072935}" destId="{EB31208D-CBDA-4F05-981D-FC4B84520F17}" srcOrd="9" destOrd="0" presId="urn:microsoft.com/office/officeart/2005/8/layout/cycle2"/>
    <dgm:cxn modelId="{6BB91A24-3259-4E2C-A27F-A200E78B28A6}" type="presParOf" srcId="{EB31208D-CBDA-4F05-981D-FC4B84520F17}" destId="{F724CA2B-1BBB-4788-9C5B-ACEF80E91B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F5A249-545F-47BD-A309-0C5AF812D191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0"/>
      <dgm:spPr/>
      <dgm:t>
        <a:bodyPr/>
        <a:lstStyle/>
        <a:p>
          <a:endParaRPr lang="ru-RU"/>
        </a:p>
      </dgm:t>
    </dgm:pt>
    <dgm:pt modelId="{1906F0DD-8B51-4D30-8F15-7694EE348EE6}">
      <dgm:prSet phldrT="[Текст]" phldr="1"/>
      <dgm:spPr/>
      <dgm:t>
        <a:bodyPr/>
        <a:lstStyle/>
        <a:p>
          <a:endParaRPr lang="ru-RU"/>
        </a:p>
      </dgm:t>
    </dgm:pt>
    <dgm:pt modelId="{CFFB5104-C1C6-4790-B72E-CA14CF78C7BB}" type="parTrans" cxnId="{54BC10EC-3138-4434-A2D3-0D8571CC536B}">
      <dgm:prSet/>
      <dgm:spPr/>
      <dgm:t>
        <a:bodyPr/>
        <a:lstStyle/>
        <a:p>
          <a:endParaRPr lang="ru-RU"/>
        </a:p>
      </dgm:t>
    </dgm:pt>
    <dgm:pt modelId="{F7FD34FE-7BCD-4123-8E32-CBADB9B449BD}" type="sibTrans" cxnId="{54BC10EC-3138-4434-A2D3-0D8571CC536B}">
      <dgm:prSet/>
      <dgm:spPr/>
      <dgm:t>
        <a:bodyPr/>
        <a:lstStyle/>
        <a:p>
          <a:endParaRPr lang="ru-RU"/>
        </a:p>
      </dgm:t>
    </dgm:pt>
    <dgm:pt modelId="{52ACA4E7-9027-41B3-B0CF-6AEFAA243E6F}">
      <dgm:prSet phldrT="[Текст]" phldr="1"/>
      <dgm:spPr/>
      <dgm:t>
        <a:bodyPr/>
        <a:lstStyle/>
        <a:p>
          <a:endParaRPr lang="ru-RU"/>
        </a:p>
      </dgm:t>
    </dgm:pt>
    <dgm:pt modelId="{2630ED3B-5510-437F-980B-DF2ED9C75BE5}" type="parTrans" cxnId="{7BAA24EF-9AE2-4119-902B-368CF2A666C8}">
      <dgm:prSet/>
      <dgm:spPr/>
      <dgm:t>
        <a:bodyPr/>
        <a:lstStyle/>
        <a:p>
          <a:endParaRPr lang="ru-RU"/>
        </a:p>
      </dgm:t>
    </dgm:pt>
    <dgm:pt modelId="{516DFCE9-0D02-4A2F-AD65-DA187B28CF17}" type="sibTrans" cxnId="{7BAA24EF-9AE2-4119-902B-368CF2A666C8}">
      <dgm:prSet/>
      <dgm:spPr/>
      <dgm:t>
        <a:bodyPr/>
        <a:lstStyle/>
        <a:p>
          <a:endParaRPr lang="ru-RU"/>
        </a:p>
      </dgm:t>
    </dgm:pt>
    <dgm:pt modelId="{8FD271CB-7C40-4745-96A2-C13994F86BD8}">
      <dgm:prSet phldrT="[Текст]" phldr="1"/>
      <dgm:spPr/>
      <dgm:t>
        <a:bodyPr/>
        <a:lstStyle/>
        <a:p>
          <a:endParaRPr lang="ru-RU"/>
        </a:p>
      </dgm:t>
    </dgm:pt>
    <dgm:pt modelId="{59664DD2-9D79-4283-B463-13661B5A81FC}" type="parTrans" cxnId="{313E2941-AB54-44DB-BB36-563DE88A0AB7}">
      <dgm:prSet/>
      <dgm:spPr/>
      <dgm:t>
        <a:bodyPr/>
        <a:lstStyle/>
        <a:p>
          <a:endParaRPr lang="ru-RU"/>
        </a:p>
      </dgm:t>
    </dgm:pt>
    <dgm:pt modelId="{2DFE34AC-E404-46AE-9FA3-584CD3889F02}" type="sibTrans" cxnId="{313E2941-AB54-44DB-BB36-563DE88A0AB7}">
      <dgm:prSet/>
      <dgm:spPr/>
      <dgm:t>
        <a:bodyPr/>
        <a:lstStyle/>
        <a:p>
          <a:endParaRPr lang="ru-RU"/>
        </a:p>
      </dgm:t>
    </dgm:pt>
    <dgm:pt modelId="{9B5EB601-A1EC-44A4-830E-99D7D25961CD}">
      <dgm:prSet phldrT="[Текст]" phldr="1"/>
      <dgm:spPr/>
      <dgm:t>
        <a:bodyPr/>
        <a:lstStyle/>
        <a:p>
          <a:endParaRPr lang="ru-RU"/>
        </a:p>
      </dgm:t>
    </dgm:pt>
    <dgm:pt modelId="{374B5726-49F8-4A38-AD8A-82A1659A7676}" type="parTrans" cxnId="{1FA1BFD1-323C-48E8-8CAB-8F79433E84AA}">
      <dgm:prSet/>
      <dgm:spPr/>
      <dgm:t>
        <a:bodyPr/>
        <a:lstStyle/>
        <a:p>
          <a:endParaRPr lang="ru-RU"/>
        </a:p>
      </dgm:t>
    </dgm:pt>
    <dgm:pt modelId="{E49E5180-A71D-460C-B76A-72ED33C27C18}" type="sibTrans" cxnId="{1FA1BFD1-323C-48E8-8CAB-8F79433E84AA}">
      <dgm:prSet/>
      <dgm:spPr/>
      <dgm:t>
        <a:bodyPr/>
        <a:lstStyle/>
        <a:p>
          <a:endParaRPr lang="ru-RU"/>
        </a:p>
      </dgm:t>
    </dgm:pt>
    <dgm:pt modelId="{5A93EBDB-DEA0-4AF1-928B-2DF6CA4F01F0}">
      <dgm:prSet phldrT="[Текст]" phldr="1"/>
      <dgm:spPr/>
      <dgm:t>
        <a:bodyPr/>
        <a:lstStyle/>
        <a:p>
          <a:endParaRPr lang="ru-RU"/>
        </a:p>
      </dgm:t>
    </dgm:pt>
    <dgm:pt modelId="{EBAA485F-1289-4DE0-B22D-28F62F5073AB}" type="parTrans" cxnId="{3808585C-00FB-442F-96C0-4EB60C940CB7}">
      <dgm:prSet/>
      <dgm:spPr/>
      <dgm:t>
        <a:bodyPr/>
        <a:lstStyle/>
        <a:p>
          <a:endParaRPr lang="ru-RU"/>
        </a:p>
      </dgm:t>
    </dgm:pt>
    <dgm:pt modelId="{F7FC55CB-5F75-425A-BCE7-E0BFA0964985}" type="sibTrans" cxnId="{3808585C-00FB-442F-96C0-4EB60C940CB7}">
      <dgm:prSet/>
      <dgm:spPr/>
      <dgm:t>
        <a:bodyPr/>
        <a:lstStyle/>
        <a:p>
          <a:endParaRPr lang="ru-RU"/>
        </a:p>
      </dgm:t>
    </dgm:pt>
    <dgm:pt modelId="{1235C403-161A-4CEF-ACF8-00D56E072935}" type="pres">
      <dgm:prSet presAssocID="{85F5A249-545F-47BD-A309-0C5AF812D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3885F-9A18-4E50-9508-E6621034CD29}" type="pres">
      <dgm:prSet presAssocID="{1906F0DD-8B51-4D30-8F15-7694EE348E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B1329-3370-4FB9-AF17-3B17A1643B03}" type="pres">
      <dgm:prSet presAssocID="{F7FD34FE-7BCD-4123-8E32-CBADB9B449B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3ABF666-4CA0-41F3-B43D-61EA6E1FA7E5}" type="pres">
      <dgm:prSet presAssocID="{F7FD34FE-7BCD-4123-8E32-CBADB9B449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E951D32-F618-443B-B4E0-CA3C63E3A1ED}" type="pres">
      <dgm:prSet presAssocID="{52ACA4E7-9027-41B3-B0CF-6AEFAA243E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4695D-A802-40D2-A624-B8EBA3FA5254}" type="pres">
      <dgm:prSet presAssocID="{516DFCE9-0D02-4A2F-AD65-DA187B28CF1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28B76D6-B7DE-48E5-9603-7324D00AD5E2}" type="pres">
      <dgm:prSet presAssocID="{516DFCE9-0D02-4A2F-AD65-DA187B28CF1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BC3140C-D99F-4093-81F6-02A9D3A391AC}" type="pres">
      <dgm:prSet presAssocID="{8FD271CB-7C40-4745-96A2-C13994F86B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5917-7882-4C7B-B6E8-E69B66681860}" type="pres">
      <dgm:prSet presAssocID="{2DFE34AC-E404-46AE-9FA3-584CD3889F0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DC18D35-FB33-476A-94AC-7EFDDE29EF08}" type="pres">
      <dgm:prSet presAssocID="{2DFE34AC-E404-46AE-9FA3-584CD3889F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F25CBDE-0412-499D-8A72-4937222E09A0}" type="pres">
      <dgm:prSet presAssocID="{9B5EB601-A1EC-44A4-830E-99D7D25961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33BE-A0F6-461A-A124-DE57CEBE15B8}" type="pres">
      <dgm:prSet presAssocID="{E49E5180-A71D-460C-B76A-72ED33C27C1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A4B77CD-132B-4120-A3B9-EC1CA9B3793C}" type="pres">
      <dgm:prSet presAssocID="{E49E5180-A71D-460C-B76A-72ED33C27C1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F2ACE5-A008-4757-BC15-D1D483F416EE}" type="pres">
      <dgm:prSet presAssocID="{5A93EBDB-DEA0-4AF1-928B-2DF6CA4F01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1208D-CBDA-4F05-981D-FC4B84520F17}" type="pres">
      <dgm:prSet presAssocID="{F7FC55CB-5F75-425A-BCE7-E0BFA09649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724CA2B-1BBB-4788-9C5B-ACEF80E91B85}" type="pres">
      <dgm:prSet presAssocID="{F7FC55CB-5F75-425A-BCE7-E0BFA096498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69F4189-E0A1-44A2-A392-7255EA02EAFA}" type="presOf" srcId="{F7FD34FE-7BCD-4123-8E32-CBADB9B449BD}" destId="{EC4B1329-3370-4FB9-AF17-3B17A1643B03}" srcOrd="0" destOrd="0" presId="urn:microsoft.com/office/officeart/2005/8/layout/cycle2"/>
    <dgm:cxn modelId="{AE5332AE-3BB0-44F5-85D0-599C22FC43B7}" type="presOf" srcId="{2DFE34AC-E404-46AE-9FA3-584CD3889F02}" destId="{23C35917-7882-4C7B-B6E8-E69B66681860}" srcOrd="0" destOrd="0" presId="urn:microsoft.com/office/officeart/2005/8/layout/cycle2"/>
    <dgm:cxn modelId="{957218E5-8BCD-49AD-A4C7-CF714E053BB2}" type="presOf" srcId="{5A93EBDB-DEA0-4AF1-928B-2DF6CA4F01F0}" destId="{59F2ACE5-A008-4757-BC15-D1D483F416EE}" srcOrd="0" destOrd="0" presId="urn:microsoft.com/office/officeart/2005/8/layout/cycle2"/>
    <dgm:cxn modelId="{2D649C6B-25F6-40F7-879D-D7720F02E038}" type="presOf" srcId="{516DFCE9-0D02-4A2F-AD65-DA187B28CF17}" destId="{CDC4695D-A802-40D2-A624-B8EBA3FA5254}" srcOrd="0" destOrd="0" presId="urn:microsoft.com/office/officeart/2005/8/layout/cycle2"/>
    <dgm:cxn modelId="{B01CA5AB-6534-4445-AA21-9A800ABF3E96}" type="presOf" srcId="{F7FC55CB-5F75-425A-BCE7-E0BFA0964985}" destId="{EB31208D-CBDA-4F05-981D-FC4B84520F17}" srcOrd="0" destOrd="0" presId="urn:microsoft.com/office/officeart/2005/8/layout/cycle2"/>
    <dgm:cxn modelId="{1FA1BFD1-323C-48E8-8CAB-8F79433E84AA}" srcId="{85F5A249-545F-47BD-A309-0C5AF812D191}" destId="{9B5EB601-A1EC-44A4-830E-99D7D25961CD}" srcOrd="3" destOrd="0" parTransId="{374B5726-49F8-4A38-AD8A-82A1659A7676}" sibTransId="{E49E5180-A71D-460C-B76A-72ED33C27C18}"/>
    <dgm:cxn modelId="{00C83A39-B55B-48CD-B2F0-D5DFC75B0AFA}" type="presOf" srcId="{2DFE34AC-E404-46AE-9FA3-584CD3889F02}" destId="{2DC18D35-FB33-476A-94AC-7EFDDE29EF08}" srcOrd="1" destOrd="0" presId="urn:microsoft.com/office/officeart/2005/8/layout/cycle2"/>
    <dgm:cxn modelId="{313E2941-AB54-44DB-BB36-563DE88A0AB7}" srcId="{85F5A249-545F-47BD-A309-0C5AF812D191}" destId="{8FD271CB-7C40-4745-96A2-C13994F86BD8}" srcOrd="2" destOrd="0" parTransId="{59664DD2-9D79-4283-B463-13661B5A81FC}" sibTransId="{2DFE34AC-E404-46AE-9FA3-584CD3889F02}"/>
    <dgm:cxn modelId="{CDF2934B-E237-4BCC-9885-9DF2B12ACA80}" type="presOf" srcId="{52ACA4E7-9027-41B3-B0CF-6AEFAA243E6F}" destId="{BE951D32-F618-443B-B4E0-CA3C63E3A1ED}" srcOrd="0" destOrd="0" presId="urn:microsoft.com/office/officeart/2005/8/layout/cycle2"/>
    <dgm:cxn modelId="{4F1EA984-7873-45AB-9230-617E40EAA7CB}" type="presOf" srcId="{F7FD34FE-7BCD-4123-8E32-CBADB9B449BD}" destId="{83ABF666-4CA0-41F3-B43D-61EA6E1FA7E5}" srcOrd="1" destOrd="0" presId="urn:microsoft.com/office/officeart/2005/8/layout/cycle2"/>
    <dgm:cxn modelId="{3EC20401-7AAF-4CAC-83B1-B50EBF0B1127}" type="presOf" srcId="{8FD271CB-7C40-4745-96A2-C13994F86BD8}" destId="{9BC3140C-D99F-4093-81F6-02A9D3A391AC}" srcOrd="0" destOrd="0" presId="urn:microsoft.com/office/officeart/2005/8/layout/cycle2"/>
    <dgm:cxn modelId="{3808585C-00FB-442F-96C0-4EB60C940CB7}" srcId="{85F5A249-545F-47BD-A309-0C5AF812D191}" destId="{5A93EBDB-DEA0-4AF1-928B-2DF6CA4F01F0}" srcOrd="4" destOrd="0" parTransId="{EBAA485F-1289-4DE0-B22D-28F62F5073AB}" sibTransId="{F7FC55CB-5F75-425A-BCE7-E0BFA0964985}"/>
    <dgm:cxn modelId="{E7A34366-127F-46F7-9FA4-07463D64793E}" type="presOf" srcId="{85F5A249-545F-47BD-A309-0C5AF812D191}" destId="{1235C403-161A-4CEF-ACF8-00D56E072935}" srcOrd="0" destOrd="0" presId="urn:microsoft.com/office/officeart/2005/8/layout/cycle2"/>
    <dgm:cxn modelId="{589439CC-F849-40A6-8EE0-A520F683B00A}" type="presOf" srcId="{1906F0DD-8B51-4D30-8F15-7694EE348EE6}" destId="{6F03885F-9A18-4E50-9508-E6621034CD29}" srcOrd="0" destOrd="0" presId="urn:microsoft.com/office/officeart/2005/8/layout/cycle2"/>
    <dgm:cxn modelId="{1CE64110-F341-47B2-9EE6-A4F46F3677EC}" type="presOf" srcId="{516DFCE9-0D02-4A2F-AD65-DA187B28CF17}" destId="{828B76D6-B7DE-48E5-9603-7324D00AD5E2}" srcOrd="1" destOrd="0" presId="urn:microsoft.com/office/officeart/2005/8/layout/cycle2"/>
    <dgm:cxn modelId="{54BC10EC-3138-4434-A2D3-0D8571CC536B}" srcId="{85F5A249-545F-47BD-A309-0C5AF812D191}" destId="{1906F0DD-8B51-4D30-8F15-7694EE348EE6}" srcOrd="0" destOrd="0" parTransId="{CFFB5104-C1C6-4790-B72E-CA14CF78C7BB}" sibTransId="{F7FD34FE-7BCD-4123-8E32-CBADB9B449BD}"/>
    <dgm:cxn modelId="{2B1FE897-40D8-4E79-8632-B5792F47F0CB}" type="presOf" srcId="{E49E5180-A71D-460C-B76A-72ED33C27C18}" destId="{8CBB33BE-A0F6-461A-A124-DE57CEBE15B8}" srcOrd="0" destOrd="0" presId="urn:microsoft.com/office/officeart/2005/8/layout/cycle2"/>
    <dgm:cxn modelId="{6386F784-3906-4980-B2ED-F91BB6EB3289}" type="presOf" srcId="{F7FC55CB-5F75-425A-BCE7-E0BFA0964985}" destId="{F724CA2B-1BBB-4788-9C5B-ACEF80E91B85}" srcOrd="1" destOrd="0" presId="urn:microsoft.com/office/officeart/2005/8/layout/cycle2"/>
    <dgm:cxn modelId="{215AD895-A2DF-4B03-9E83-EABF93C108D2}" type="presOf" srcId="{9B5EB601-A1EC-44A4-830E-99D7D25961CD}" destId="{1F25CBDE-0412-499D-8A72-4937222E09A0}" srcOrd="0" destOrd="0" presId="urn:microsoft.com/office/officeart/2005/8/layout/cycle2"/>
    <dgm:cxn modelId="{7BAA24EF-9AE2-4119-902B-368CF2A666C8}" srcId="{85F5A249-545F-47BD-A309-0C5AF812D191}" destId="{52ACA4E7-9027-41B3-B0CF-6AEFAA243E6F}" srcOrd="1" destOrd="0" parTransId="{2630ED3B-5510-437F-980B-DF2ED9C75BE5}" sibTransId="{516DFCE9-0D02-4A2F-AD65-DA187B28CF17}"/>
    <dgm:cxn modelId="{CA23CFFD-9EE2-4D99-86B7-3ED43D5B14FF}" type="presOf" srcId="{E49E5180-A71D-460C-B76A-72ED33C27C18}" destId="{EA4B77CD-132B-4120-A3B9-EC1CA9B3793C}" srcOrd="1" destOrd="0" presId="urn:microsoft.com/office/officeart/2005/8/layout/cycle2"/>
    <dgm:cxn modelId="{3031C62A-9FB9-44C2-A553-BA7C3A6E2572}" type="presParOf" srcId="{1235C403-161A-4CEF-ACF8-00D56E072935}" destId="{6F03885F-9A18-4E50-9508-E6621034CD29}" srcOrd="0" destOrd="0" presId="urn:microsoft.com/office/officeart/2005/8/layout/cycle2"/>
    <dgm:cxn modelId="{40DFFF4C-F40A-4701-8E65-53D41CEF8B32}" type="presParOf" srcId="{1235C403-161A-4CEF-ACF8-00D56E072935}" destId="{EC4B1329-3370-4FB9-AF17-3B17A1643B03}" srcOrd="1" destOrd="0" presId="urn:microsoft.com/office/officeart/2005/8/layout/cycle2"/>
    <dgm:cxn modelId="{0F572B2D-C931-4079-B4F4-E482F2590C64}" type="presParOf" srcId="{EC4B1329-3370-4FB9-AF17-3B17A1643B03}" destId="{83ABF666-4CA0-41F3-B43D-61EA6E1FA7E5}" srcOrd="0" destOrd="0" presId="urn:microsoft.com/office/officeart/2005/8/layout/cycle2"/>
    <dgm:cxn modelId="{DA1293E1-9D40-4EF2-9CB4-2882E231070C}" type="presParOf" srcId="{1235C403-161A-4CEF-ACF8-00D56E072935}" destId="{BE951D32-F618-443B-B4E0-CA3C63E3A1ED}" srcOrd="2" destOrd="0" presId="urn:microsoft.com/office/officeart/2005/8/layout/cycle2"/>
    <dgm:cxn modelId="{AC7EF147-F2FE-43F6-A5C4-4C45F8A6AAF0}" type="presParOf" srcId="{1235C403-161A-4CEF-ACF8-00D56E072935}" destId="{CDC4695D-A802-40D2-A624-B8EBA3FA5254}" srcOrd="3" destOrd="0" presId="urn:microsoft.com/office/officeart/2005/8/layout/cycle2"/>
    <dgm:cxn modelId="{9FF0C65E-11C7-4EB7-8109-DDB2F68AD76E}" type="presParOf" srcId="{CDC4695D-A802-40D2-A624-B8EBA3FA5254}" destId="{828B76D6-B7DE-48E5-9603-7324D00AD5E2}" srcOrd="0" destOrd="0" presId="urn:microsoft.com/office/officeart/2005/8/layout/cycle2"/>
    <dgm:cxn modelId="{517BA5B7-AFEF-4B0E-B9C6-563CDCDF123C}" type="presParOf" srcId="{1235C403-161A-4CEF-ACF8-00D56E072935}" destId="{9BC3140C-D99F-4093-81F6-02A9D3A391AC}" srcOrd="4" destOrd="0" presId="urn:microsoft.com/office/officeart/2005/8/layout/cycle2"/>
    <dgm:cxn modelId="{26845C9A-63E1-4E1E-9303-6C213AC0ECAD}" type="presParOf" srcId="{1235C403-161A-4CEF-ACF8-00D56E072935}" destId="{23C35917-7882-4C7B-B6E8-E69B66681860}" srcOrd="5" destOrd="0" presId="urn:microsoft.com/office/officeart/2005/8/layout/cycle2"/>
    <dgm:cxn modelId="{9E39300E-2ACC-484E-8A31-739D7FBADB37}" type="presParOf" srcId="{23C35917-7882-4C7B-B6E8-E69B66681860}" destId="{2DC18D35-FB33-476A-94AC-7EFDDE29EF08}" srcOrd="0" destOrd="0" presId="urn:microsoft.com/office/officeart/2005/8/layout/cycle2"/>
    <dgm:cxn modelId="{82F51009-5594-4FB1-8CF3-A5D2A9E4B10D}" type="presParOf" srcId="{1235C403-161A-4CEF-ACF8-00D56E072935}" destId="{1F25CBDE-0412-499D-8A72-4937222E09A0}" srcOrd="6" destOrd="0" presId="urn:microsoft.com/office/officeart/2005/8/layout/cycle2"/>
    <dgm:cxn modelId="{698B8358-4F60-4977-8D67-9DF1FABD40E9}" type="presParOf" srcId="{1235C403-161A-4CEF-ACF8-00D56E072935}" destId="{8CBB33BE-A0F6-461A-A124-DE57CEBE15B8}" srcOrd="7" destOrd="0" presId="urn:microsoft.com/office/officeart/2005/8/layout/cycle2"/>
    <dgm:cxn modelId="{7B958423-A837-4BA6-BCA9-D0F9C32A3FA0}" type="presParOf" srcId="{8CBB33BE-A0F6-461A-A124-DE57CEBE15B8}" destId="{EA4B77CD-132B-4120-A3B9-EC1CA9B3793C}" srcOrd="0" destOrd="0" presId="urn:microsoft.com/office/officeart/2005/8/layout/cycle2"/>
    <dgm:cxn modelId="{B8E6598C-7BE8-4D8D-81C5-17705314B343}" type="presParOf" srcId="{1235C403-161A-4CEF-ACF8-00D56E072935}" destId="{59F2ACE5-A008-4757-BC15-D1D483F416EE}" srcOrd="8" destOrd="0" presId="urn:microsoft.com/office/officeart/2005/8/layout/cycle2"/>
    <dgm:cxn modelId="{711BDFEB-07DE-41BD-8DB5-4D145F7E15FF}" type="presParOf" srcId="{1235C403-161A-4CEF-ACF8-00D56E072935}" destId="{EB31208D-CBDA-4F05-981D-FC4B84520F17}" srcOrd="9" destOrd="0" presId="urn:microsoft.com/office/officeart/2005/8/layout/cycle2"/>
    <dgm:cxn modelId="{B738418F-7331-4083-9058-CBD00DBA35EC}" type="presParOf" srcId="{EB31208D-CBDA-4F05-981D-FC4B84520F17}" destId="{F724CA2B-1BBB-4788-9C5B-ACEF80E91B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F5A249-545F-47BD-A309-0C5AF812D191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0"/>
      <dgm:spPr/>
      <dgm:t>
        <a:bodyPr/>
        <a:lstStyle/>
        <a:p>
          <a:endParaRPr lang="ru-RU"/>
        </a:p>
      </dgm:t>
    </dgm:pt>
    <dgm:pt modelId="{1906F0DD-8B51-4D30-8F15-7694EE348EE6}">
      <dgm:prSet phldrT="[Текст]" phldr="1"/>
      <dgm:spPr/>
      <dgm:t>
        <a:bodyPr/>
        <a:lstStyle/>
        <a:p>
          <a:endParaRPr lang="ru-RU"/>
        </a:p>
      </dgm:t>
    </dgm:pt>
    <dgm:pt modelId="{CFFB5104-C1C6-4790-B72E-CA14CF78C7BB}" type="parTrans" cxnId="{54BC10EC-3138-4434-A2D3-0D8571CC536B}">
      <dgm:prSet/>
      <dgm:spPr/>
      <dgm:t>
        <a:bodyPr/>
        <a:lstStyle/>
        <a:p>
          <a:endParaRPr lang="ru-RU"/>
        </a:p>
      </dgm:t>
    </dgm:pt>
    <dgm:pt modelId="{F7FD34FE-7BCD-4123-8E32-CBADB9B449BD}" type="sibTrans" cxnId="{54BC10EC-3138-4434-A2D3-0D8571CC536B}">
      <dgm:prSet/>
      <dgm:spPr/>
      <dgm:t>
        <a:bodyPr/>
        <a:lstStyle/>
        <a:p>
          <a:endParaRPr lang="ru-RU"/>
        </a:p>
      </dgm:t>
    </dgm:pt>
    <dgm:pt modelId="{52ACA4E7-9027-41B3-B0CF-6AEFAA243E6F}">
      <dgm:prSet phldrT="[Текст]" phldr="1"/>
      <dgm:spPr/>
      <dgm:t>
        <a:bodyPr/>
        <a:lstStyle/>
        <a:p>
          <a:endParaRPr lang="ru-RU"/>
        </a:p>
      </dgm:t>
    </dgm:pt>
    <dgm:pt modelId="{2630ED3B-5510-437F-980B-DF2ED9C75BE5}" type="parTrans" cxnId="{7BAA24EF-9AE2-4119-902B-368CF2A666C8}">
      <dgm:prSet/>
      <dgm:spPr/>
      <dgm:t>
        <a:bodyPr/>
        <a:lstStyle/>
        <a:p>
          <a:endParaRPr lang="ru-RU"/>
        </a:p>
      </dgm:t>
    </dgm:pt>
    <dgm:pt modelId="{516DFCE9-0D02-4A2F-AD65-DA187B28CF17}" type="sibTrans" cxnId="{7BAA24EF-9AE2-4119-902B-368CF2A666C8}">
      <dgm:prSet/>
      <dgm:spPr/>
      <dgm:t>
        <a:bodyPr/>
        <a:lstStyle/>
        <a:p>
          <a:endParaRPr lang="ru-RU"/>
        </a:p>
      </dgm:t>
    </dgm:pt>
    <dgm:pt modelId="{8FD271CB-7C40-4745-96A2-C13994F86BD8}">
      <dgm:prSet phldrT="[Текст]" phldr="1"/>
      <dgm:spPr/>
      <dgm:t>
        <a:bodyPr/>
        <a:lstStyle/>
        <a:p>
          <a:endParaRPr lang="ru-RU"/>
        </a:p>
      </dgm:t>
    </dgm:pt>
    <dgm:pt modelId="{59664DD2-9D79-4283-B463-13661B5A81FC}" type="parTrans" cxnId="{313E2941-AB54-44DB-BB36-563DE88A0AB7}">
      <dgm:prSet/>
      <dgm:spPr/>
      <dgm:t>
        <a:bodyPr/>
        <a:lstStyle/>
        <a:p>
          <a:endParaRPr lang="ru-RU"/>
        </a:p>
      </dgm:t>
    </dgm:pt>
    <dgm:pt modelId="{2DFE34AC-E404-46AE-9FA3-584CD3889F02}" type="sibTrans" cxnId="{313E2941-AB54-44DB-BB36-563DE88A0AB7}">
      <dgm:prSet/>
      <dgm:spPr/>
      <dgm:t>
        <a:bodyPr/>
        <a:lstStyle/>
        <a:p>
          <a:endParaRPr lang="ru-RU"/>
        </a:p>
      </dgm:t>
    </dgm:pt>
    <dgm:pt modelId="{9B5EB601-A1EC-44A4-830E-99D7D25961CD}">
      <dgm:prSet phldrT="[Текст]" phldr="1"/>
      <dgm:spPr/>
      <dgm:t>
        <a:bodyPr/>
        <a:lstStyle/>
        <a:p>
          <a:endParaRPr lang="ru-RU"/>
        </a:p>
      </dgm:t>
    </dgm:pt>
    <dgm:pt modelId="{374B5726-49F8-4A38-AD8A-82A1659A7676}" type="parTrans" cxnId="{1FA1BFD1-323C-48E8-8CAB-8F79433E84AA}">
      <dgm:prSet/>
      <dgm:spPr/>
      <dgm:t>
        <a:bodyPr/>
        <a:lstStyle/>
        <a:p>
          <a:endParaRPr lang="ru-RU"/>
        </a:p>
      </dgm:t>
    </dgm:pt>
    <dgm:pt modelId="{E49E5180-A71D-460C-B76A-72ED33C27C18}" type="sibTrans" cxnId="{1FA1BFD1-323C-48E8-8CAB-8F79433E84AA}">
      <dgm:prSet/>
      <dgm:spPr/>
      <dgm:t>
        <a:bodyPr/>
        <a:lstStyle/>
        <a:p>
          <a:endParaRPr lang="ru-RU"/>
        </a:p>
      </dgm:t>
    </dgm:pt>
    <dgm:pt modelId="{5A93EBDB-DEA0-4AF1-928B-2DF6CA4F01F0}">
      <dgm:prSet phldrT="[Текст]" phldr="1"/>
      <dgm:spPr/>
      <dgm:t>
        <a:bodyPr/>
        <a:lstStyle/>
        <a:p>
          <a:endParaRPr lang="ru-RU"/>
        </a:p>
      </dgm:t>
    </dgm:pt>
    <dgm:pt modelId="{EBAA485F-1289-4DE0-B22D-28F62F5073AB}" type="parTrans" cxnId="{3808585C-00FB-442F-96C0-4EB60C940CB7}">
      <dgm:prSet/>
      <dgm:spPr/>
      <dgm:t>
        <a:bodyPr/>
        <a:lstStyle/>
        <a:p>
          <a:endParaRPr lang="ru-RU"/>
        </a:p>
      </dgm:t>
    </dgm:pt>
    <dgm:pt modelId="{F7FC55CB-5F75-425A-BCE7-E0BFA0964985}" type="sibTrans" cxnId="{3808585C-00FB-442F-96C0-4EB60C940CB7}">
      <dgm:prSet/>
      <dgm:spPr/>
      <dgm:t>
        <a:bodyPr/>
        <a:lstStyle/>
        <a:p>
          <a:endParaRPr lang="ru-RU"/>
        </a:p>
      </dgm:t>
    </dgm:pt>
    <dgm:pt modelId="{1235C403-161A-4CEF-ACF8-00D56E072935}" type="pres">
      <dgm:prSet presAssocID="{85F5A249-545F-47BD-A309-0C5AF812D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3885F-9A18-4E50-9508-E6621034CD29}" type="pres">
      <dgm:prSet presAssocID="{1906F0DD-8B51-4D30-8F15-7694EE348E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B1329-3370-4FB9-AF17-3B17A1643B03}" type="pres">
      <dgm:prSet presAssocID="{F7FD34FE-7BCD-4123-8E32-CBADB9B449B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3ABF666-4CA0-41F3-B43D-61EA6E1FA7E5}" type="pres">
      <dgm:prSet presAssocID="{F7FD34FE-7BCD-4123-8E32-CBADB9B449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E951D32-F618-443B-B4E0-CA3C63E3A1ED}" type="pres">
      <dgm:prSet presAssocID="{52ACA4E7-9027-41B3-B0CF-6AEFAA243E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4695D-A802-40D2-A624-B8EBA3FA5254}" type="pres">
      <dgm:prSet presAssocID="{516DFCE9-0D02-4A2F-AD65-DA187B28CF1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28B76D6-B7DE-48E5-9603-7324D00AD5E2}" type="pres">
      <dgm:prSet presAssocID="{516DFCE9-0D02-4A2F-AD65-DA187B28CF1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BC3140C-D99F-4093-81F6-02A9D3A391AC}" type="pres">
      <dgm:prSet presAssocID="{8FD271CB-7C40-4745-96A2-C13994F86B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5917-7882-4C7B-B6E8-E69B66681860}" type="pres">
      <dgm:prSet presAssocID="{2DFE34AC-E404-46AE-9FA3-584CD3889F0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DC18D35-FB33-476A-94AC-7EFDDE29EF08}" type="pres">
      <dgm:prSet presAssocID="{2DFE34AC-E404-46AE-9FA3-584CD3889F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F25CBDE-0412-499D-8A72-4937222E09A0}" type="pres">
      <dgm:prSet presAssocID="{9B5EB601-A1EC-44A4-830E-99D7D25961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33BE-A0F6-461A-A124-DE57CEBE15B8}" type="pres">
      <dgm:prSet presAssocID="{E49E5180-A71D-460C-B76A-72ED33C27C1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A4B77CD-132B-4120-A3B9-EC1CA9B3793C}" type="pres">
      <dgm:prSet presAssocID="{E49E5180-A71D-460C-B76A-72ED33C27C1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F2ACE5-A008-4757-BC15-D1D483F416EE}" type="pres">
      <dgm:prSet presAssocID="{5A93EBDB-DEA0-4AF1-928B-2DF6CA4F01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1208D-CBDA-4F05-981D-FC4B84520F17}" type="pres">
      <dgm:prSet presAssocID="{F7FC55CB-5F75-425A-BCE7-E0BFA09649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724CA2B-1BBB-4788-9C5B-ACEF80E91B85}" type="pres">
      <dgm:prSet presAssocID="{F7FC55CB-5F75-425A-BCE7-E0BFA096498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42978C3-B819-4B13-989D-CC0A95D7E668}" type="presOf" srcId="{2DFE34AC-E404-46AE-9FA3-584CD3889F02}" destId="{23C35917-7882-4C7B-B6E8-E69B66681860}" srcOrd="0" destOrd="0" presId="urn:microsoft.com/office/officeart/2005/8/layout/cycle2"/>
    <dgm:cxn modelId="{3FB21283-7F08-49C5-9EED-D9FFE1D6D7B8}" type="presOf" srcId="{8FD271CB-7C40-4745-96A2-C13994F86BD8}" destId="{9BC3140C-D99F-4093-81F6-02A9D3A391AC}" srcOrd="0" destOrd="0" presId="urn:microsoft.com/office/officeart/2005/8/layout/cycle2"/>
    <dgm:cxn modelId="{A4F5ADFD-752B-4D5C-B72F-BF78620B0B75}" type="presOf" srcId="{F7FC55CB-5F75-425A-BCE7-E0BFA0964985}" destId="{F724CA2B-1BBB-4788-9C5B-ACEF80E91B85}" srcOrd="1" destOrd="0" presId="urn:microsoft.com/office/officeart/2005/8/layout/cycle2"/>
    <dgm:cxn modelId="{26DFC922-D706-4498-99B3-3F73DF707B0C}" type="presOf" srcId="{52ACA4E7-9027-41B3-B0CF-6AEFAA243E6F}" destId="{BE951D32-F618-443B-B4E0-CA3C63E3A1ED}" srcOrd="0" destOrd="0" presId="urn:microsoft.com/office/officeart/2005/8/layout/cycle2"/>
    <dgm:cxn modelId="{1FA1BFD1-323C-48E8-8CAB-8F79433E84AA}" srcId="{85F5A249-545F-47BD-A309-0C5AF812D191}" destId="{9B5EB601-A1EC-44A4-830E-99D7D25961CD}" srcOrd="3" destOrd="0" parTransId="{374B5726-49F8-4A38-AD8A-82A1659A7676}" sibTransId="{E49E5180-A71D-460C-B76A-72ED33C27C18}"/>
    <dgm:cxn modelId="{6480EEAB-4EB1-4292-8547-5F03462D33C7}" type="presOf" srcId="{1906F0DD-8B51-4D30-8F15-7694EE348EE6}" destId="{6F03885F-9A18-4E50-9508-E6621034CD29}" srcOrd="0" destOrd="0" presId="urn:microsoft.com/office/officeart/2005/8/layout/cycle2"/>
    <dgm:cxn modelId="{313E2941-AB54-44DB-BB36-563DE88A0AB7}" srcId="{85F5A249-545F-47BD-A309-0C5AF812D191}" destId="{8FD271CB-7C40-4745-96A2-C13994F86BD8}" srcOrd="2" destOrd="0" parTransId="{59664DD2-9D79-4283-B463-13661B5A81FC}" sibTransId="{2DFE34AC-E404-46AE-9FA3-584CD3889F02}"/>
    <dgm:cxn modelId="{829DE597-2E64-418B-8EBF-B0C8CC809121}" type="presOf" srcId="{F7FD34FE-7BCD-4123-8E32-CBADB9B449BD}" destId="{83ABF666-4CA0-41F3-B43D-61EA6E1FA7E5}" srcOrd="1" destOrd="0" presId="urn:microsoft.com/office/officeart/2005/8/layout/cycle2"/>
    <dgm:cxn modelId="{2EE872F2-9346-4339-8488-73B3B9B5F5B2}" type="presOf" srcId="{E49E5180-A71D-460C-B76A-72ED33C27C18}" destId="{8CBB33BE-A0F6-461A-A124-DE57CEBE15B8}" srcOrd="0" destOrd="0" presId="urn:microsoft.com/office/officeart/2005/8/layout/cycle2"/>
    <dgm:cxn modelId="{3808585C-00FB-442F-96C0-4EB60C940CB7}" srcId="{85F5A249-545F-47BD-A309-0C5AF812D191}" destId="{5A93EBDB-DEA0-4AF1-928B-2DF6CA4F01F0}" srcOrd="4" destOrd="0" parTransId="{EBAA485F-1289-4DE0-B22D-28F62F5073AB}" sibTransId="{F7FC55CB-5F75-425A-BCE7-E0BFA0964985}"/>
    <dgm:cxn modelId="{F811A397-B477-45BB-BC73-539F97D13EB8}" type="presOf" srcId="{5A93EBDB-DEA0-4AF1-928B-2DF6CA4F01F0}" destId="{59F2ACE5-A008-4757-BC15-D1D483F416EE}" srcOrd="0" destOrd="0" presId="urn:microsoft.com/office/officeart/2005/8/layout/cycle2"/>
    <dgm:cxn modelId="{14B99A2E-F525-4FA6-87C9-A7AC4E1A5259}" type="presOf" srcId="{516DFCE9-0D02-4A2F-AD65-DA187B28CF17}" destId="{828B76D6-B7DE-48E5-9603-7324D00AD5E2}" srcOrd="1" destOrd="0" presId="urn:microsoft.com/office/officeart/2005/8/layout/cycle2"/>
    <dgm:cxn modelId="{B9911597-9420-49E0-85FB-A74888BEB6AB}" type="presOf" srcId="{85F5A249-545F-47BD-A309-0C5AF812D191}" destId="{1235C403-161A-4CEF-ACF8-00D56E072935}" srcOrd="0" destOrd="0" presId="urn:microsoft.com/office/officeart/2005/8/layout/cycle2"/>
    <dgm:cxn modelId="{B400F744-2F58-4172-9C4C-D2FE960BD279}" type="presOf" srcId="{9B5EB601-A1EC-44A4-830E-99D7D25961CD}" destId="{1F25CBDE-0412-499D-8A72-4937222E09A0}" srcOrd="0" destOrd="0" presId="urn:microsoft.com/office/officeart/2005/8/layout/cycle2"/>
    <dgm:cxn modelId="{54BC10EC-3138-4434-A2D3-0D8571CC536B}" srcId="{85F5A249-545F-47BD-A309-0C5AF812D191}" destId="{1906F0DD-8B51-4D30-8F15-7694EE348EE6}" srcOrd="0" destOrd="0" parTransId="{CFFB5104-C1C6-4790-B72E-CA14CF78C7BB}" sibTransId="{F7FD34FE-7BCD-4123-8E32-CBADB9B449BD}"/>
    <dgm:cxn modelId="{342CF097-4984-45DB-8DE1-F049473E312A}" type="presOf" srcId="{E49E5180-A71D-460C-B76A-72ED33C27C18}" destId="{EA4B77CD-132B-4120-A3B9-EC1CA9B3793C}" srcOrd="1" destOrd="0" presId="urn:microsoft.com/office/officeart/2005/8/layout/cycle2"/>
    <dgm:cxn modelId="{7BAA24EF-9AE2-4119-902B-368CF2A666C8}" srcId="{85F5A249-545F-47BD-A309-0C5AF812D191}" destId="{52ACA4E7-9027-41B3-B0CF-6AEFAA243E6F}" srcOrd="1" destOrd="0" parTransId="{2630ED3B-5510-437F-980B-DF2ED9C75BE5}" sibTransId="{516DFCE9-0D02-4A2F-AD65-DA187B28CF17}"/>
    <dgm:cxn modelId="{04405F83-CC6E-4743-A7E0-F0B9A97ABA6C}" type="presOf" srcId="{516DFCE9-0D02-4A2F-AD65-DA187B28CF17}" destId="{CDC4695D-A802-40D2-A624-B8EBA3FA5254}" srcOrd="0" destOrd="0" presId="urn:microsoft.com/office/officeart/2005/8/layout/cycle2"/>
    <dgm:cxn modelId="{B8B5D0FE-1D1C-4737-BCD8-774606DC32EC}" type="presOf" srcId="{2DFE34AC-E404-46AE-9FA3-584CD3889F02}" destId="{2DC18D35-FB33-476A-94AC-7EFDDE29EF08}" srcOrd="1" destOrd="0" presId="urn:microsoft.com/office/officeart/2005/8/layout/cycle2"/>
    <dgm:cxn modelId="{F2DA1BFC-ABC9-4A18-B67F-715C724D3ABA}" type="presOf" srcId="{F7FC55CB-5F75-425A-BCE7-E0BFA0964985}" destId="{EB31208D-CBDA-4F05-981D-FC4B84520F17}" srcOrd="0" destOrd="0" presId="urn:microsoft.com/office/officeart/2005/8/layout/cycle2"/>
    <dgm:cxn modelId="{666DCE0E-AF2E-4721-BFCF-2E8EBC0A13C1}" type="presOf" srcId="{F7FD34FE-7BCD-4123-8E32-CBADB9B449BD}" destId="{EC4B1329-3370-4FB9-AF17-3B17A1643B03}" srcOrd="0" destOrd="0" presId="urn:microsoft.com/office/officeart/2005/8/layout/cycle2"/>
    <dgm:cxn modelId="{2A34352D-C703-480C-A98E-A6F9437AF742}" type="presParOf" srcId="{1235C403-161A-4CEF-ACF8-00D56E072935}" destId="{6F03885F-9A18-4E50-9508-E6621034CD29}" srcOrd="0" destOrd="0" presId="urn:microsoft.com/office/officeart/2005/8/layout/cycle2"/>
    <dgm:cxn modelId="{DC6B74F9-B7C6-46C9-AD1C-1A118DF7D621}" type="presParOf" srcId="{1235C403-161A-4CEF-ACF8-00D56E072935}" destId="{EC4B1329-3370-4FB9-AF17-3B17A1643B03}" srcOrd="1" destOrd="0" presId="urn:microsoft.com/office/officeart/2005/8/layout/cycle2"/>
    <dgm:cxn modelId="{1B9215C7-AAA7-406B-AC96-D36A978ED2F0}" type="presParOf" srcId="{EC4B1329-3370-4FB9-AF17-3B17A1643B03}" destId="{83ABF666-4CA0-41F3-B43D-61EA6E1FA7E5}" srcOrd="0" destOrd="0" presId="urn:microsoft.com/office/officeart/2005/8/layout/cycle2"/>
    <dgm:cxn modelId="{6718EB96-04DF-4D30-B96F-00FAA368FD6A}" type="presParOf" srcId="{1235C403-161A-4CEF-ACF8-00D56E072935}" destId="{BE951D32-F618-443B-B4E0-CA3C63E3A1ED}" srcOrd="2" destOrd="0" presId="urn:microsoft.com/office/officeart/2005/8/layout/cycle2"/>
    <dgm:cxn modelId="{A62B6D63-260B-4084-9E7E-DFE24E9862E1}" type="presParOf" srcId="{1235C403-161A-4CEF-ACF8-00D56E072935}" destId="{CDC4695D-A802-40D2-A624-B8EBA3FA5254}" srcOrd="3" destOrd="0" presId="urn:microsoft.com/office/officeart/2005/8/layout/cycle2"/>
    <dgm:cxn modelId="{D315673D-CEE8-4860-A439-041220F7D431}" type="presParOf" srcId="{CDC4695D-A802-40D2-A624-B8EBA3FA5254}" destId="{828B76D6-B7DE-48E5-9603-7324D00AD5E2}" srcOrd="0" destOrd="0" presId="urn:microsoft.com/office/officeart/2005/8/layout/cycle2"/>
    <dgm:cxn modelId="{14644741-F18B-41A0-9D89-4D060A6624D4}" type="presParOf" srcId="{1235C403-161A-4CEF-ACF8-00D56E072935}" destId="{9BC3140C-D99F-4093-81F6-02A9D3A391AC}" srcOrd="4" destOrd="0" presId="urn:microsoft.com/office/officeart/2005/8/layout/cycle2"/>
    <dgm:cxn modelId="{867AFC42-244F-42D8-B1AE-47024E2365C9}" type="presParOf" srcId="{1235C403-161A-4CEF-ACF8-00D56E072935}" destId="{23C35917-7882-4C7B-B6E8-E69B66681860}" srcOrd="5" destOrd="0" presId="urn:microsoft.com/office/officeart/2005/8/layout/cycle2"/>
    <dgm:cxn modelId="{24A667CA-80CD-4C9E-98C5-ECCFF03B705A}" type="presParOf" srcId="{23C35917-7882-4C7B-B6E8-E69B66681860}" destId="{2DC18D35-FB33-476A-94AC-7EFDDE29EF08}" srcOrd="0" destOrd="0" presId="urn:microsoft.com/office/officeart/2005/8/layout/cycle2"/>
    <dgm:cxn modelId="{7107578E-28DA-45EA-BC2B-D1554058CB60}" type="presParOf" srcId="{1235C403-161A-4CEF-ACF8-00D56E072935}" destId="{1F25CBDE-0412-499D-8A72-4937222E09A0}" srcOrd="6" destOrd="0" presId="urn:microsoft.com/office/officeart/2005/8/layout/cycle2"/>
    <dgm:cxn modelId="{B20FAE80-59AC-47DC-8C54-806EFE7073E8}" type="presParOf" srcId="{1235C403-161A-4CEF-ACF8-00D56E072935}" destId="{8CBB33BE-A0F6-461A-A124-DE57CEBE15B8}" srcOrd="7" destOrd="0" presId="urn:microsoft.com/office/officeart/2005/8/layout/cycle2"/>
    <dgm:cxn modelId="{0F5EEA4E-5A71-4FC0-9C6E-7C691F189940}" type="presParOf" srcId="{8CBB33BE-A0F6-461A-A124-DE57CEBE15B8}" destId="{EA4B77CD-132B-4120-A3B9-EC1CA9B3793C}" srcOrd="0" destOrd="0" presId="urn:microsoft.com/office/officeart/2005/8/layout/cycle2"/>
    <dgm:cxn modelId="{8D35B864-9C5E-4A2D-ADD1-1EF719ECDC40}" type="presParOf" srcId="{1235C403-161A-4CEF-ACF8-00D56E072935}" destId="{59F2ACE5-A008-4757-BC15-D1D483F416EE}" srcOrd="8" destOrd="0" presId="urn:microsoft.com/office/officeart/2005/8/layout/cycle2"/>
    <dgm:cxn modelId="{8C721602-0670-426A-BF20-A46838294AF5}" type="presParOf" srcId="{1235C403-161A-4CEF-ACF8-00D56E072935}" destId="{EB31208D-CBDA-4F05-981D-FC4B84520F17}" srcOrd="9" destOrd="0" presId="urn:microsoft.com/office/officeart/2005/8/layout/cycle2"/>
    <dgm:cxn modelId="{E4D38692-7BD4-4155-9B9E-971893607D18}" type="presParOf" srcId="{EB31208D-CBDA-4F05-981D-FC4B84520F17}" destId="{F724CA2B-1BBB-4788-9C5B-ACEF80E91B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5EF11C-76EB-4EA5-A74F-E055238F361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1D6AC8-B166-4917-AFB7-12936E99030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smtClean="0"/>
            <a:t>Портал</a:t>
          </a:r>
          <a:endParaRPr lang="ru-RU" b="1" dirty="0"/>
        </a:p>
      </dgm:t>
    </dgm:pt>
    <dgm:pt modelId="{D9FB5F89-6E9A-4B98-B0EE-272C3787F973}" type="parTrans" cxnId="{887240AD-9F0A-4FB0-8F0E-A3541C82B90B}">
      <dgm:prSet/>
      <dgm:spPr/>
      <dgm:t>
        <a:bodyPr/>
        <a:lstStyle/>
        <a:p>
          <a:endParaRPr lang="ru-RU"/>
        </a:p>
      </dgm:t>
    </dgm:pt>
    <dgm:pt modelId="{E6990FE9-5B3C-4AA4-AAAD-33388736AFAB}" type="sibTrans" cxnId="{887240AD-9F0A-4FB0-8F0E-A3541C82B90B}">
      <dgm:prSet/>
      <dgm:spPr/>
      <dgm:t>
        <a:bodyPr/>
        <a:lstStyle/>
        <a:p>
          <a:endParaRPr lang="ru-RU"/>
        </a:p>
      </dgm:t>
    </dgm:pt>
    <dgm:pt modelId="{0869FA4D-5D02-422F-86A6-07B81E49264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Курсы ПК</a:t>
          </a:r>
          <a:endParaRPr lang="ru-RU" dirty="0"/>
        </a:p>
      </dgm:t>
    </dgm:pt>
    <dgm:pt modelId="{BE3A2F4D-F0C9-4975-BBB4-C0F9C922AA95}" type="parTrans" cxnId="{DD37AEDF-8FE5-4566-8E8C-93FB678CA9CF}">
      <dgm:prSet/>
      <dgm:spPr/>
      <dgm:t>
        <a:bodyPr/>
        <a:lstStyle/>
        <a:p>
          <a:endParaRPr lang="ru-RU"/>
        </a:p>
      </dgm:t>
    </dgm:pt>
    <dgm:pt modelId="{F241C20C-A125-4C3D-ACFA-DE1E75BA5F43}" type="sibTrans" cxnId="{DD37AEDF-8FE5-4566-8E8C-93FB678CA9CF}">
      <dgm:prSet/>
      <dgm:spPr/>
      <dgm:t>
        <a:bodyPr/>
        <a:lstStyle/>
        <a:p>
          <a:endParaRPr lang="ru-RU"/>
        </a:p>
      </dgm:t>
    </dgm:pt>
    <dgm:pt modelId="{61FE650F-97D0-460C-B64A-702691E1181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Вебинары</a:t>
          </a:r>
          <a:endParaRPr lang="ru-RU" dirty="0"/>
        </a:p>
      </dgm:t>
    </dgm:pt>
    <dgm:pt modelId="{87959208-B9F3-4F6C-B1F8-B61155B27139}" type="parTrans" cxnId="{0CF14318-CDA7-4E8B-AFAA-F4F59D21E2B6}">
      <dgm:prSet/>
      <dgm:spPr/>
      <dgm:t>
        <a:bodyPr/>
        <a:lstStyle/>
        <a:p>
          <a:endParaRPr lang="ru-RU"/>
        </a:p>
      </dgm:t>
    </dgm:pt>
    <dgm:pt modelId="{CAA1AB05-88E6-40BA-97F1-C5A3BC5DFA4A}" type="sibTrans" cxnId="{0CF14318-CDA7-4E8B-AFAA-F4F59D21E2B6}">
      <dgm:prSet/>
      <dgm:spPr/>
      <dgm:t>
        <a:bodyPr/>
        <a:lstStyle/>
        <a:p>
          <a:endParaRPr lang="ru-RU"/>
        </a:p>
      </dgm:t>
    </dgm:pt>
    <dgm:pt modelId="{6FFFFC79-2F16-4002-B572-57889E00477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Публикации</a:t>
          </a:r>
          <a:endParaRPr lang="ru-RU" dirty="0"/>
        </a:p>
      </dgm:t>
    </dgm:pt>
    <dgm:pt modelId="{CD252250-BE25-4B84-AECE-E209C816AFB1}" type="parTrans" cxnId="{8EF69C74-040A-4F0B-A925-7F3C7A08F1BC}">
      <dgm:prSet/>
      <dgm:spPr/>
      <dgm:t>
        <a:bodyPr/>
        <a:lstStyle/>
        <a:p>
          <a:endParaRPr lang="ru-RU"/>
        </a:p>
      </dgm:t>
    </dgm:pt>
    <dgm:pt modelId="{25877007-0EB3-4B98-90E5-99FEB07FF23A}" type="sibTrans" cxnId="{8EF69C74-040A-4F0B-A925-7F3C7A08F1BC}">
      <dgm:prSet/>
      <dgm:spPr/>
      <dgm:t>
        <a:bodyPr/>
        <a:lstStyle/>
        <a:p>
          <a:endParaRPr lang="ru-RU"/>
        </a:p>
      </dgm:t>
    </dgm:pt>
    <dgm:pt modelId="{0E3A48D9-C67E-484B-9FC7-3A8DC64E22B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Сетевые сообщества</a:t>
          </a:r>
          <a:endParaRPr lang="ru-RU" dirty="0"/>
        </a:p>
      </dgm:t>
    </dgm:pt>
    <dgm:pt modelId="{455CCB6F-6BC2-497F-9318-2F6E11B6F2EF}" type="parTrans" cxnId="{F05E5A90-0F29-4974-B796-EC08CDA01F53}">
      <dgm:prSet/>
      <dgm:spPr/>
      <dgm:t>
        <a:bodyPr/>
        <a:lstStyle/>
        <a:p>
          <a:endParaRPr lang="ru-RU"/>
        </a:p>
      </dgm:t>
    </dgm:pt>
    <dgm:pt modelId="{8D3B5CE9-E56C-4686-9C88-EA465DC661BC}" type="sibTrans" cxnId="{F05E5A90-0F29-4974-B796-EC08CDA01F53}">
      <dgm:prSet/>
      <dgm:spPr/>
      <dgm:t>
        <a:bodyPr/>
        <a:lstStyle/>
        <a:p>
          <a:endParaRPr lang="ru-RU"/>
        </a:p>
      </dgm:t>
    </dgm:pt>
    <dgm:pt modelId="{D94EC7A9-634E-4EE8-86AB-3D915F1E510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Сетевые</a:t>
          </a:r>
        </a:p>
        <a:p>
          <a:r>
            <a:rPr lang="ru-RU" dirty="0" smtClean="0"/>
            <a:t>конкурсы</a:t>
          </a:r>
          <a:endParaRPr lang="ru-RU" dirty="0"/>
        </a:p>
      </dgm:t>
    </dgm:pt>
    <dgm:pt modelId="{C91E326C-FF06-4C43-8780-D6E366A258D9}" type="parTrans" cxnId="{A1EA1F4C-3E25-48B6-879B-2292B6D41B18}">
      <dgm:prSet/>
      <dgm:spPr/>
      <dgm:t>
        <a:bodyPr/>
        <a:lstStyle/>
        <a:p>
          <a:endParaRPr lang="ru-RU"/>
        </a:p>
      </dgm:t>
    </dgm:pt>
    <dgm:pt modelId="{D061D553-5368-4F91-A56F-0D2FF6244445}" type="sibTrans" cxnId="{A1EA1F4C-3E25-48B6-879B-2292B6D41B18}">
      <dgm:prSet/>
      <dgm:spPr/>
      <dgm:t>
        <a:bodyPr/>
        <a:lstStyle/>
        <a:p>
          <a:endParaRPr lang="ru-RU"/>
        </a:p>
      </dgm:t>
    </dgm:pt>
    <dgm:pt modelId="{027380F8-53C3-4585-A4E6-EEC6AB884595}" type="pres">
      <dgm:prSet presAssocID="{025EF11C-76EB-4EA5-A74F-E055238F36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7CF13-2F00-4636-A687-6561D786BA55}" type="pres">
      <dgm:prSet presAssocID="{AF1D6AC8-B166-4917-AFB7-12936E990304}" presName="centerShape" presStyleLbl="node0" presStyleIdx="0" presStyleCnt="1"/>
      <dgm:spPr/>
      <dgm:t>
        <a:bodyPr/>
        <a:lstStyle/>
        <a:p>
          <a:endParaRPr lang="ru-RU"/>
        </a:p>
      </dgm:t>
    </dgm:pt>
    <dgm:pt modelId="{12226976-A263-4D4F-BB99-08341FD775C4}" type="pres">
      <dgm:prSet presAssocID="{BE3A2F4D-F0C9-4975-BBB4-C0F9C922AA95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79117B9-8E58-4761-84CE-4CABCC1A1F4C}" type="pres">
      <dgm:prSet presAssocID="{BE3A2F4D-F0C9-4975-BBB4-C0F9C922AA9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0CFFE37-9A30-4952-89B6-E98A20FB161C}" type="pres">
      <dgm:prSet presAssocID="{0869FA4D-5D02-422F-86A6-07B81E492644}" presName="node" presStyleLbl="node1" presStyleIdx="0" presStyleCnt="5" custScaleX="147911" custScaleY="129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01B8B-FF2B-4436-82BC-7B12A4941E0E}" type="pres">
      <dgm:prSet presAssocID="{87959208-B9F3-4F6C-B1F8-B61155B2713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B03F00EF-7485-4D65-BE57-C37737278A1F}" type="pres">
      <dgm:prSet presAssocID="{87959208-B9F3-4F6C-B1F8-B61155B2713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F5052B4-FA0E-4E8D-B42D-F1B3675403D1}" type="pres">
      <dgm:prSet presAssocID="{61FE650F-97D0-460C-B64A-702691E11818}" presName="node" presStyleLbl="node1" presStyleIdx="1" presStyleCnt="5" custScaleX="147911" custScaleY="13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9D568-D9DF-4D42-B447-913E10549E5E}" type="pres">
      <dgm:prSet presAssocID="{CD252250-BE25-4B84-AECE-E209C816AFB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83B97EE7-3154-4B93-B055-23E0EF037500}" type="pres">
      <dgm:prSet presAssocID="{CD252250-BE25-4B84-AECE-E209C816AFB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9A99D28-7F43-4DE5-9377-3FF730293FE4}" type="pres">
      <dgm:prSet presAssocID="{6FFFFC79-2F16-4002-B572-57889E004778}" presName="node" presStyleLbl="node1" presStyleIdx="2" presStyleCnt="5" custScaleX="147911" custScaleY="13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ACFA7-A2DD-42F2-9F77-02518FE1B8B5}" type="pres">
      <dgm:prSet presAssocID="{455CCB6F-6BC2-497F-9318-2F6E11B6F2E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79F99CBC-B08E-4D94-97B3-C536847493FA}" type="pres">
      <dgm:prSet presAssocID="{455CCB6F-6BC2-497F-9318-2F6E11B6F2E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794134E-3725-465D-AE11-11959300AB65}" type="pres">
      <dgm:prSet presAssocID="{0E3A48D9-C67E-484B-9FC7-3A8DC64E22B4}" presName="node" presStyleLbl="node1" presStyleIdx="3" presStyleCnt="5" custScaleX="147911" custScaleY="13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170D8-473E-45FB-98C4-E7C11078D741}" type="pres">
      <dgm:prSet presAssocID="{C91E326C-FF06-4C43-8780-D6E366A258D9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49F2338-04C3-4CC8-85E2-35AFE15C87FE}" type="pres">
      <dgm:prSet presAssocID="{C91E326C-FF06-4C43-8780-D6E366A258D9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7577A50-E46E-4741-B48C-53476315C3BA}" type="pres">
      <dgm:prSet presAssocID="{D94EC7A9-634E-4EE8-86AB-3D915F1E5102}" presName="node" presStyleLbl="node1" presStyleIdx="4" presStyleCnt="5" custScaleX="139795" custScaleY="140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CEBC1-FBA1-45FD-93AE-C534ADF7E289}" type="presOf" srcId="{87959208-B9F3-4F6C-B1F8-B61155B27139}" destId="{B03F00EF-7485-4D65-BE57-C37737278A1F}" srcOrd="1" destOrd="0" presId="urn:microsoft.com/office/officeart/2005/8/layout/radial5"/>
    <dgm:cxn modelId="{FE36043D-A866-43DC-AB79-324A079F869E}" type="presOf" srcId="{455CCB6F-6BC2-497F-9318-2F6E11B6F2EF}" destId="{336ACFA7-A2DD-42F2-9F77-02518FE1B8B5}" srcOrd="0" destOrd="0" presId="urn:microsoft.com/office/officeart/2005/8/layout/radial5"/>
    <dgm:cxn modelId="{905CF31A-179F-485E-A0BC-1A3A592C6569}" type="presOf" srcId="{C91E326C-FF06-4C43-8780-D6E366A258D9}" destId="{F5B170D8-473E-45FB-98C4-E7C11078D741}" srcOrd="0" destOrd="0" presId="urn:microsoft.com/office/officeart/2005/8/layout/radial5"/>
    <dgm:cxn modelId="{887240AD-9F0A-4FB0-8F0E-A3541C82B90B}" srcId="{025EF11C-76EB-4EA5-A74F-E055238F361B}" destId="{AF1D6AC8-B166-4917-AFB7-12936E990304}" srcOrd="0" destOrd="0" parTransId="{D9FB5F89-6E9A-4B98-B0EE-272C3787F973}" sibTransId="{E6990FE9-5B3C-4AA4-AAAD-33388736AFAB}"/>
    <dgm:cxn modelId="{EFE6EC16-B68C-417C-869F-FE28C7CC8A8B}" type="presOf" srcId="{455CCB6F-6BC2-497F-9318-2F6E11B6F2EF}" destId="{79F99CBC-B08E-4D94-97B3-C536847493FA}" srcOrd="1" destOrd="0" presId="urn:microsoft.com/office/officeart/2005/8/layout/radial5"/>
    <dgm:cxn modelId="{2A56DF11-B0C8-4CFF-9035-45876DF6900A}" type="presOf" srcId="{D94EC7A9-634E-4EE8-86AB-3D915F1E5102}" destId="{67577A50-E46E-4741-B48C-53476315C3BA}" srcOrd="0" destOrd="0" presId="urn:microsoft.com/office/officeart/2005/8/layout/radial5"/>
    <dgm:cxn modelId="{A1EA1F4C-3E25-48B6-879B-2292B6D41B18}" srcId="{AF1D6AC8-B166-4917-AFB7-12936E990304}" destId="{D94EC7A9-634E-4EE8-86AB-3D915F1E5102}" srcOrd="4" destOrd="0" parTransId="{C91E326C-FF06-4C43-8780-D6E366A258D9}" sibTransId="{D061D553-5368-4F91-A56F-0D2FF6244445}"/>
    <dgm:cxn modelId="{3790C5D2-0E09-4E6B-894F-3D3AC57CF4F0}" type="presOf" srcId="{025EF11C-76EB-4EA5-A74F-E055238F361B}" destId="{027380F8-53C3-4585-A4E6-EEC6AB884595}" srcOrd="0" destOrd="0" presId="urn:microsoft.com/office/officeart/2005/8/layout/radial5"/>
    <dgm:cxn modelId="{A962A670-E8E9-4A32-AC34-81F77DD69ED0}" type="presOf" srcId="{BE3A2F4D-F0C9-4975-BBB4-C0F9C922AA95}" destId="{A79117B9-8E58-4761-84CE-4CABCC1A1F4C}" srcOrd="1" destOrd="0" presId="urn:microsoft.com/office/officeart/2005/8/layout/radial5"/>
    <dgm:cxn modelId="{A14CA079-737C-4B17-8203-69F30993F672}" type="presOf" srcId="{CD252250-BE25-4B84-AECE-E209C816AFB1}" destId="{83B97EE7-3154-4B93-B055-23E0EF037500}" srcOrd="1" destOrd="0" presId="urn:microsoft.com/office/officeart/2005/8/layout/radial5"/>
    <dgm:cxn modelId="{86916837-2C15-4E8F-BDC6-7D12EFFED37F}" type="presOf" srcId="{BE3A2F4D-F0C9-4975-BBB4-C0F9C922AA95}" destId="{12226976-A263-4D4F-BB99-08341FD775C4}" srcOrd="0" destOrd="0" presId="urn:microsoft.com/office/officeart/2005/8/layout/radial5"/>
    <dgm:cxn modelId="{3C1D2EA1-0DA4-44D5-A843-6CF38770499C}" type="presOf" srcId="{C91E326C-FF06-4C43-8780-D6E366A258D9}" destId="{B49F2338-04C3-4CC8-85E2-35AFE15C87FE}" srcOrd="1" destOrd="0" presId="urn:microsoft.com/office/officeart/2005/8/layout/radial5"/>
    <dgm:cxn modelId="{DD37AEDF-8FE5-4566-8E8C-93FB678CA9CF}" srcId="{AF1D6AC8-B166-4917-AFB7-12936E990304}" destId="{0869FA4D-5D02-422F-86A6-07B81E492644}" srcOrd="0" destOrd="0" parTransId="{BE3A2F4D-F0C9-4975-BBB4-C0F9C922AA95}" sibTransId="{F241C20C-A125-4C3D-ACFA-DE1E75BA5F43}"/>
    <dgm:cxn modelId="{320C9B0C-BAB8-4B70-844C-17A20A1A882A}" type="presOf" srcId="{AF1D6AC8-B166-4917-AFB7-12936E990304}" destId="{7387CF13-2F00-4636-A687-6561D786BA55}" srcOrd="0" destOrd="0" presId="urn:microsoft.com/office/officeart/2005/8/layout/radial5"/>
    <dgm:cxn modelId="{67757451-BF0C-4C42-9828-F90A0CBA9D3F}" type="presOf" srcId="{6FFFFC79-2F16-4002-B572-57889E004778}" destId="{B9A99D28-7F43-4DE5-9377-3FF730293FE4}" srcOrd="0" destOrd="0" presId="urn:microsoft.com/office/officeart/2005/8/layout/radial5"/>
    <dgm:cxn modelId="{8EF69C74-040A-4F0B-A925-7F3C7A08F1BC}" srcId="{AF1D6AC8-B166-4917-AFB7-12936E990304}" destId="{6FFFFC79-2F16-4002-B572-57889E004778}" srcOrd="2" destOrd="0" parTransId="{CD252250-BE25-4B84-AECE-E209C816AFB1}" sibTransId="{25877007-0EB3-4B98-90E5-99FEB07FF23A}"/>
    <dgm:cxn modelId="{0C8670E5-B175-480C-B08D-56E65C9BFF2D}" type="presOf" srcId="{0869FA4D-5D02-422F-86A6-07B81E492644}" destId="{30CFFE37-9A30-4952-89B6-E98A20FB161C}" srcOrd="0" destOrd="0" presId="urn:microsoft.com/office/officeart/2005/8/layout/radial5"/>
    <dgm:cxn modelId="{7F7E27C9-4145-4612-B2EA-9F5F0AB529CC}" type="presOf" srcId="{0E3A48D9-C67E-484B-9FC7-3A8DC64E22B4}" destId="{8794134E-3725-465D-AE11-11959300AB65}" srcOrd="0" destOrd="0" presId="urn:microsoft.com/office/officeart/2005/8/layout/radial5"/>
    <dgm:cxn modelId="{F05E5A90-0F29-4974-B796-EC08CDA01F53}" srcId="{AF1D6AC8-B166-4917-AFB7-12936E990304}" destId="{0E3A48D9-C67E-484B-9FC7-3A8DC64E22B4}" srcOrd="3" destOrd="0" parTransId="{455CCB6F-6BC2-497F-9318-2F6E11B6F2EF}" sibTransId="{8D3B5CE9-E56C-4686-9C88-EA465DC661BC}"/>
    <dgm:cxn modelId="{B86E2558-2A5B-4827-ACE9-933EBAE3ACFB}" type="presOf" srcId="{87959208-B9F3-4F6C-B1F8-B61155B27139}" destId="{DB801B8B-FF2B-4436-82BC-7B12A4941E0E}" srcOrd="0" destOrd="0" presId="urn:microsoft.com/office/officeart/2005/8/layout/radial5"/>
    <dgm:cxn modelId="{91968496-251D-47EB-8BA9-C871B9E51A73}" type="presOf" srcId="{61FE650F-97D0-460C-B64A-702691E11818}" destId="{DF5052B4-FA0E-4E8D-B42D-F1B3675403D1}" srcOrd="0" destOrd="0" presId="urn:microsoft.com/office/officeart/2005/8/layout/radial5"/>
    <dgm:cxn modelId="{5691580F-E724-438E-A897-A568BA59972D}" type="presOf" srcId="{CD252250-BE25-4B84-AECE-E209C816AFB1}" destId="{7DC9D568-D9DF-4D42-B447-913E10549E5E}" srcOrd="0" destOrd="0" presId="urn:microsoft.com/office/officeart/2005/8/layout/radial5"/>
    <dgm:cxn modelId="{0CF14318-CDA7-4E8B-AFAA-F4F59D21E2B6}" srcId="{AF1D6AC8-B166-4917-AFB7-12936E990304}" destId="{61FE650F-97D0-460C-B64A-702691E11818}" srcOrd="1" destOrd="0" parTransId="{87959208-B9F3-4F6C-B1F8-B61155B27139}" sibTransId="{CAA1AB05-88E6-40BA-97F1-C5A3BC5DFA4A}"/>
    <dgm:cxn modelId="{AD41199E-632E-4F18-8C29-99B9687699B0}" type="presParOf" srcId="{027380F8-53C3-4585-A4E6-EEC6AB884595}" destId="{7387CF13-2F00-4636-A687-6561D786BA55}" srcOrd="0" destOrd="0" presId="urn:microsoft.com/office/officeart/2005/8/layout/radial5"/>
    <dgm:cxn modelId="{6404D1FE-90A2-4B78-9CA1-5AF7CAC5BD78}" type="presParOf" srcId="{027380F8-53C3-4585-A4E6-EEC6AB884595}" destId="{12226976-A263-4D4F-BB99-08341FD775C4}" srcOrd="1" destOrd="0" presId="urn:microsoft.com/office/officeart/2005/8/layout/radial5"/>
    <dgm:cxn modelId="{675781D5-F086-48D4-9CE2-EBDE64EC83CB}" type="presParOf" srcId="{12226976-A263-4D4F-BB99-08341FD775C4}" destId="{A79117B9-8E58-4761-84CE-4CABCC1A1F4C}" srcOrd="0" destOrd="0" presId="urn:microsoft.com/office/officeart/2005/8/layout/radial5"/>
    <dgm:cxn modelId="{3ABCF97B-DAD0-4A4E-9CE6-34F386A03E21}" type="presParOf" srcId="{027380F8-53C3-4585-A4E6-EEC6AB884595}" destId="{30CFFE37-9A30-4952-89B6-E98A20FB161C}" srcOrd="2" destOrd="0" presId="urn:microsoft.com/office/officeart/2005/8/layout/radial5"/>
    <dgm:cxn modelId="{A8B1889E-2D95-4775-8182-6686DD4E018F}" type="presParOf" srcId="{027380F8-53C3-4585-A4E6-EEC6AB884595}" destId="{DB801B8B-FF2B-4436-82BC-7B12A4941E0E}" srcOrd="3" destOrd="0" presId="urn:microsoft.com/office/officeart/2005/8/layout/radial5"/>
    <dgm:cxn modelId="{9B3FE907-46B4-4987-96C4-B693FF48539E}" type="presParOf" srcId="{DB801B8B-FF2B-4436-82BC-7B12A4941E0E}" destId="{B03F00EF-7485-4D65-BE57-C37737278A1F}" srcOrd="0" destOrd="0" presId="urn:microsoft.com/office/officeart/2005/8/layout/radial5"/>
    <dgm:cxn modelId="{C98E3724-C47F-48F2-BCA3-70257156B3EE}" type="presParOf" srcId="{027380F8-53C3-4585-A4E6-EEC6AB884595}" destId="{DF5052B4-FA0E-4E8D-B42D-F1B3675403D1}" srcOrd="4" destOrd="0" presId="urn:microsoft.com/office/officeart/2005/8/layout/radial5"/>
    <dgm:cxn modelId="{31AFE2F5-7454-4E80-91A8-4FA006A2AE5B}" type="presParOf" srcId="{027380F8-53C3-4585-A4E6-EEC6AB884595}" destId="{7DC9D568-D9DF-4D42-B447-913E10549E5E}" srcOrd="5" destOrd="0" presId="urn:microsoft.com/office/officeart/2005/8/layout/radial5"/>
    <dgm:cxn modelId="{2517DF0D-9F69-4C52-AC98-AE34BF9A5CBA}" type="presParOf" srcId="{7DC9D568-D9DF-4D42-B447-913E10549E5E}" destId="{83B97EE7-3154-4B93-B055-23E0EF037500}" srcOrd="0" destOrd="0" presId="urn:microsoft.com/office/officeart/2005/8/layout/radial5"/>
    <dgm:cxn modelId="{A4F600B8-E664-4B4A-8D56-31367ADD0161}" type="presParOf" srcId="{027380F8-53C3-4585-A4E6-EEC6AB884595}" destId="{B9A99D28-7F43-4DE5-9377-3FF730293FE4}" srcOrd="6" destOrd="0" presId="urn:microsoft.com/office/officeart/2005/8/layout/radial5"/>
    <dgm:cxn modelId="{F94AFC1A-DB76-4DE0-93D3-77072B01BB7C}" type="presParOf" srcId="{027380F8-53C3-4585-A4E6-EEC6AB884595}" destId="{336ACFA7-A2DD-42F2-9F77-02518FE1B8B5}" srcOrd="7" destOrd="0" presId="urn:microsoft.com/office/officeart/2005/8/layout/radial5"/>
    <dgm:cxn modelId="{2D6CF829-C50E-438B-8FF5-50C3C16400AC}" type="presParOf" srcId="{336ACFA7-A2DD-42F2-9F77-02518FE1B8B5}" destId="{79F99CBC-B08E-4D94-97B3-C536847493FA}" srcOrd="0" destOrd="0" presId="urn:microsoft.com/office/officeart/2005/8/layout/radial5"/>
    <dgm:cxn modelId="{6AC2DB23-E4E4-4F84-A872-4F802F613F56}" type="presParOf" srcId="{027380F8-53C3-4585-A4E6-EEC6AB884595}" destId="{8794134E-3725-465D-AE11-11959300AB65}" srcOrd="8" destOrd="0" presId="urn:microsoft.com/office/officeart/2005/8/layout/radial5"/>
    <dgm:cxn modelId="{E042AF64-8EFE-4B5B-B5AB-E92D82A8AA7E}" type="presParOf" srcId="{027380F8-53C3-4585-A4E6-EEC6AB884595}" destId="{F5B170D8-473E-45FB-98C4-E7C11078D741}" srcOrd="9" destOrd="0" presId="urn:microsoft.com/office/officeart/2005/8/layout/radial5"/>
    <dgm:cxn modelId="{92633349-E488-4949-AADE-FEF87FDCFA67}" type="presParOf" srcId="{F5B170D8-473E-45FB-98C4-E7C11078D741}" destId="{B49F2338-04C3-4CC8-85E2-35AFE15C87FE}" srcOrd="0" destOrd="0" presId="urn:microsoft.com/office/officeart/2005/8/layout/radial5"/>
    <dgm:cxn modelId="{DAFA7B5A-145E-44DB-9FFF-9A0C02F886A0}" type="presParOf" srcId="{027380F8-53C3-4585-A4E6-EEC6AB884595}" destId="{67577A50-E46E-4741-B48C-53476315C3B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F5A249-545F-47BD-A309-0C5AF812D191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0"/>
      <dgm:spPr/>
      <dgm:t>
        <a:bodyPr/>
        <a:lstStyle/>
        <a:p>
          <a:endParaRPr lang="ru-RU"/>
        </a:p>
      </dgm:t>
    </dgm:pt>
    <dgm:pt modelId="{1906F0DD-8B51-4D30-8F15-7694EE348EE6}">
      <dgm:prSet phldrT="[Текст]" phldr="1"/>
      <dgm:spPr/>
      <dgm:t>
        <a:bodyPr/>
        <a:lstStyle/>
        <a:p>
          <a:endParaRPr lang="ru-RU"/>
        </a:p>
      </dgm:t>
    </dgm:pt>
    <dgm:pt modelId="{CFFB5104-C1C6-4790-B72E-CA14CF78C7BB}" type="parTrans" cxnId="{54BC10EC-3138-4434-A2D3-0D8571CC536B}">
      <dgm:prSet/>
      <dgm:spPr/>
      <dgm:t>
        <a:bodyPr/>
        <a:lstStyle/>
        <a:p>
          <a:endParaRPr lang="ru-RU"/>
        </a:p>
      </dgm:t>
    </dgm:pt>
    <dgm:pt modelId="{F7FD34FE-7BCD-4123-8E32-CBADB9B449BD}" type="sibTrans" cxnId="{54BC10EC-3138-4434-A2D3-0D8571CC536B}">
      <dgm:prSet/>
      <dgm:spPr/>
      <dgm:t>
        <a:bodyPr/>
        <a:lstStyle/>
        <a:p>
          <a:endParaRPr lang="ru-RU"/>
        </a:p>
      </dgm:t>
    </dgm:pt>
    <dgm:pt modelId="{52ACA4E7-9027-41B3-B0CF-6AEFAA243E6F}">
      <dgm:prSet phldrT="[Текст]" phldr="1"/>
      <dgm:spPr/>
      <dgm:t>
        <a:bodyPr/>
        <a:lstStyle/>
        <a:p>
          <a:endParaRPr lang="ru-RU"/>
        </a:p>
      </dgm:t>
    </dgm:pt>
    <dgm:pt modelId="{2630ED3B-5510-437F-980B-DF2ED9C75BE5}" type="parTrans" cxnId="{7BAA24EF-9AE2-4119-902B-368CF2A666C8}">
      <dgm:prSet/>
      <dgm:spPr/>
      <dgm:t>
        <a:bodyPr/>
        <a:lstStyle/>
        <a:p>
          <a:endParaRPr lang="ru-RU"/>
        </a:p>
      </dgm:t>
    </dgm:pt>
    <dgm:pt modelId="{516DFCE9-0D02-4A2F-AD65-DA187B28CF17}" type="sibTrans" cxnId="{7BAA24EF-9AE2-4119-902B-368CF2A666C8}">
      <dgm:prSet/>
      <dgm:spPr/>
      <dgm:t>
        <a:bodyPr/>
        <a:lstStyle/>
        <a:p>
          <a:endParaRPr lang="ru-RU"/>
        </a:p>
      </dgm:t>
    </dgm:pt>
    <dgm:pt modelId="{8FD271CB-7C40-4745-96A2-C13994F86BD8}">
      <dgm:prSet phldrT="[Текст]" phldr="1"/>
      <dgm:spPr/>
      <dgm:t>
        <a:bodyPr/>
        <a:lstStyle/>
        <a:p>
          <a:endParaRPr lang="ru-RU"/>
        </a:p>
      </dgm:t>
    </dgm:pt>
    <dgm:pt modelId="{59664DD2-9D79-4283-B463-13661B5A81FC}" type="parTrans" cxnId="{313E2941-AB54-44DB-BB36-563DE88A0AB7}">
      <dgm:prSet/>
      <dgm:spPr/>
      <dgm:t>
        <a:bodyPr/>
        <a:lstStyle/>
        <a:p>
          <a:endParaRPr lang="ru-RU"/>
        </a:p>
      </dgm:t>
    </dgm:pt>
    <dgm:pt modelId="{2DFE34AC-E404-46AE-9FA3-584CD3889F02}" type="sibTrans" cxnId="{313E2941-AB54-44DB-BB36-563DE88A0AB7}">
      <dgm:prSet/>
      <dgm:spPr/>
      <dgm:t>
        <a:bodyPr/>
        <a:lstStyle/>
        <a:p>
          <a:endParaRPr lang="ru-RU"/>
        </a:p>
      </dgm:t>
    </dgm:pt>
    <dgm:pt modelId="{9B5EB601-A1EC-44A4-830E-99D7D25961CD}">
      <dgm:prSet phldrT="[Текст]" phldr="1"/>
      <dgm:spPr/>
      <dgm:t>
        <a:bodyPr/>
        <a:lstStyle/>
        <a:p>
          <a:endParaRPr lang="ru-RU"/>
        </a:p>
      </dgm:t>
    </dgm:pt>
    <dgm:pt modelId="{374B5726-49F8-4A38-AD8A-82A1659A7676}" type="parTrans" cxnId="{1FA1BFD1-323C-48E8-8CAB-8F79433E84AA}">
      <dgm:prSet/>
      <dgm:spPr/>
      <dgm:t>
        <a:bodyPr/>
        <a:lstStyle/>
        <a:p>
          <a:endParaRPr lang="ru-RU"/>
        </a:p>
      </dgm:t>
    </dgm:pt>
    <dgm:pt modelId="{E49E5180-A71D-460C-B76A-72ED33C27C18}" type="sibTrans" cxnId="{1FA1BFD1-323C-48E8-8CAB-8F79433E84AA}">
      <dgm:prSet/>
      <dgm:spPr/>
      <dgm:t>
        <a:bodyPr/>
        <a:lstStyle/>
        <a:p>
          <a:endParaRPr lang="ru-RU"/>
        </a:p>
      </dgm:t>
    </dgm:pt>
    <dgm:pt modelId="{5A93EBDB-DEA0-4AF1-928B-2DF6CA4F01F0}">
      <dgm:prSet phldrT="[Текст]" phldr="1"/>
      <dgm:spPr/>
      <dgm:t>
        <a:bodyPr/>
        <a:lstStyle/>
        <a:p>
          <a:endParaRPr lang="ru-RU"/>
        </a:p>
      </dgm:t>
    </dgm:pt>
    <dgm:pt modelId="{EBAA485F-1289-4DE0-B22D-28F62F5073AB}" type="parTrans" cxnId="{3808585C-00FB-442F-96C0-4EB60C940CB7}">
      <dgm:prSet/>
      <dgm:spPr/>
      <dgm:t>
        <a:bodyPr/>
        <a:lstStyle/>
        <a:p>
          <a:endParaRPr lang="ru-RU"/>
        </a:p>
      </dgm:t>
    </dgm:pt>
    <dgm:pt modelId="{F7FC55CB-5F75-425A-BCE7-E0BFA0964985}" type="sibTrans" cxnId="{3808585C-00FB-442F-96C0-4EB60C940CB7}">
      <dgm:prSet/>
      <dgm:spPr/>
      <dgm:t>
        <a:bodyPr/>
        <a:lstStyle/>
        <a:p>
          <a:endParaRPr lang="ru-RU"/>
        </a:p>
      </dgm:t>
    </dgm:pt>
    <dgm:pt modelId="{1235C403-161A-4CEF-ACF8-00D56E072935}" type="pres">
      <dgm:prSet presAssocID="{85F5A249-545F-47BD-A309-0C5AF812D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3885F-9A18-4E50-9508-E6621034CD29}" type="pres">
      <dgm:prSet presAssocID="{1906F0DD-8B51-4D30-8F15-7694EE348E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B1329-3370-4FB9-AF17-3B17A1643B03}" type="pres">
      <dgm:prSet presAssocID="{F7FD34FE-7BCD-4123-8E32-CBADB9B449B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3ABF666-4CA0-41F3-B43D-61EA6E1FA7E5}" type="pres">
      <dgm:prSet presAssocID="{F7FD34FE-7BCD-4123-8E32-CBADB9B449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E951D32-F618-443B-B4E0-CA3C63E3A1ED}" type="pres">
      <dgm:prSet presAssocID="{52ACA4E7-9027-41B3-B0CF-6AEFAA243E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4695D-A802-40D2-A624-B8EBA3FA5254}" type="pres">
      <dgm:prSet presAssocID="{516DFCE9-0D02-4A2F-AD65-DA187B28CF1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28B76D6-B7DE-48E5-9603-7324D00AD5E2}" type="pres">
      <dgm:prSet presAssocID="{516DFCE9-0D02-4A2F-AD65-DA187B28CF1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BC3140C-D99F-4093-81F6-02A9D3A391AC}" type="pres">
      <dgm:prSet presAssocID="{8FD271CB-7C40-4745-96A2-C13994F86B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5917-7882-4C7B-B6E8-E69B66681860}" type="pres">
      <dgm:prSet presAssocID="{2DFE34AC-E404-46AE-9FA3-584CD3889F0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DC18D35-FB33-476A-94AC-7EFDDE29EF08}" type="pres">
      <dgm:prSet presAssocID="{2DFE34AC-E404-46AE-9FA3-584CD3889F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F25CBDE-0412-499D-8A72-4937222E09A0}" type="pres">
      <dgm:prSet presAssocID="{9B5EB601-A1EC-44A4-830E-99D7D25961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33BE-A0F6-461A-A124-DE57CEBE15B8}" type="pres">
      <dgm:prSet presAssocID="{E49E5180-A71D-460C-B76A-72ED33C27C1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A4B77CD-132B-4120-A3B9-EC1CA9B3793C}" type="pres">
      <dgm:prSet presAssocID="{E49E5180-A71D-460C-B76A-72ED33C27C1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F2ACE5-A008-4757-BC15-D1D483F416EE}" type="pres">
      <dgm:prSet presAssocID="{5A93EBDB-DEA0-4AF1-928B-2DF6CA4F01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1208D-CBDA-4F05-981D-FC4B84520F17}" type="pres">
      <dgm:prSet presAssocID="{F7FC55CB-5F75-425A-BCE7-E0BFA09649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724CA2B-1BBB-4788-9C5B-ACEF80E91B85}" type="pres">
      <dgm:prSet presAssocID="{F7FC55CB-5F75-425A-BCE7-E0BFA096498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6E13B7A-C115-4978-9C13-0A1F170FFA89}" type="presOf" srcId="{1906F0DD-8B51-4D30-8F15-7694EE348EE6}" destId="{6F03885F-9A18-4E50-9508-E6621034CD29}" srcOrd="0" destOrd="0" presId="urn:microsoft.com/office/officeart/2005/8/layout/cycle2"/>
    <dgm:cxn modelId="{359CE75C-E90D-4B4B-B7FB-7AB72E1F0719}" type="presOf" srcId="{E49E5180-A71D-460C-B76A-72ED33C27C18}" destId="{EA4B77CD-132B-4120-A3B9-EC1CA9B3793C}" srcOrd="1" destOrd="0" presId="urn:microsoft.com/office/officeart/2005/8/layout/cycle2"/>
    <dgm:cxn modelId="{AF081CDE-FC6A-44F7-BB44-4B776C7798D6}" type="presOf" srcId="{2DFE34AC-E404-46AE-9FA3-584CD3889F02}" destId="{2DC18D35-FB33-476A-94AC-7EFDDE29EF08}" srcOrd="1" destOrd="0" presId="urn:microsoft.com/office/officeart/2005/8/layout/cycle2"/>
    <dgm:cxn modelId="{43E6C665-A001-4153-BEEF-120DD1B4891A}" type="presOf" srcId="{F7FD34FE-7BCD-4123-8E32-CBADB9B449BD}" destId="{EC4B1329-3370-4FB9-AF17-3B17A1643B03}" srcOrd="0" destOrd="0" presId="urn:microsoft.com/office/officeart/2005/8/layout/cycle2"/>
    <dgm:cxn modelId="{1FA1BFD1-323C-48E8-8CAB-8F79433E84AA}" srcId="{85F5A249-545F-47BD-A309-0C5AF812D191}" destId="{9B5EB601-A1EC-44A4-830E-99D7D25961CD}" srcOrd="3" destOrd="0" parTransId="{374B5726-49F8-4A38-AD8A-82A1659A7676}" sibTransId="{E49E5180-A71D-460C-B76A-72ED33C27C18}"/>
    <dgm:cxn modelId="{313E2941-AB54-44DB-BB36-563DE88A0AB7}" srcId="{85F5A249-545F-47BD-A309-0C5AF812D191}" destId="{8FD271CB-7C40-4745-96A2-C13994F86BD8}" srcOrd="2" destOrd="0" parTransId="{59664DD2-9D79-4283-B463-13661B5A81FC}" sibTransId="{2DFE34AC-E404-46AE-9FA3-584CD3889F02}"/>
    <dgm:cxn modelId="{B305BF01-F1DE-4805-871B-1CB49D3DE862}" type="presOf" srcId="{8FD271CB-7C40-4745-96A2-C13994F86BD8}" destId="{9BC3140C-D99F-4093-81F6-02A9D3A391AC}" srcOrd="0" destOrd="0" presId="urn:microsoft.com/office/officeart/2005/8/layout/cycle2"/>
    <dgm:cxn modelId="{E5A44859-046F-4543-BCE9-E2A8EDEF6601}" type="presOf" srcId="{516DFCE9-0D02-4A2F-AD65-DA187B28CF17}" destId="{CDC4695D-A802-40D2-A624-B8EBA3FA5254}" srcOrd="0" destOrd="0" presId="urn:microsoft.com/office/officeart/2005/8/layout/cycle2"/>
    <dgm:cxn modelId="{2F3CE2D9-314A-40AE-810E-7934CC4C30FE}" type="presOf" srcId="{F7FC55CB-5F75-425A-BCE7-E0BFA0964985}" destId="{F724CA2B-1BBB-4788-9C5B-ACEF80E91B85}" srcOrd="1" destOrd="0" presId="urn:microsoft.com/office/officeart/2005/8/layout/cycle2"/>
    <dgm:cxn modelId="{3808585C-00FB-442F-96C0-4EB60C940CB7}" srcId="{85F5A249-545F-47BD-A309-0C5AF812D191}" destId="{5A93EBDB-DEA0-4AF1-928B-2DF6CA4F01F0}" srcOrd="4" destOrd="0" parTransId="{EBAA485F-1289-4DE0-B22D-28F62F5073AB}" sibTransId="{F7FC55CB-5F75-425A-BCE7-E0BFA0964985}"/>
    <dgm:cxn modelId="{C5E06DBD-3BA1-4E21-87F5-429A3BFB46F1}" type="presOf" srcId="{52ACA4E7-9027-41B3-B0CF-6AEFAA243E6F}" destId="{BE951D32-F618-443B-B4E0-CA3C63E3A1ED}" srcOrd="0" destOrd="0" presId="urn:microsoft.com/office/officeart/2005/8/layout/cycle2"/>
    <dgm:cxn modelId="{365B896D-43F8-4EF3-865C-0CC637D40361}" type="presOf" srcId="{F7FD34FE-7BCD-4123-8E32-CBADB9B449BD}" destId="{83ABF666-4CA0-41F3-B43D-61EA6E1FA7E5}" srcOrd="1" destOrd="0" presId="urn:microsoft.com/office/officeart/2005/8/layout/cycle2"/>
    <dgm:cxn modelId="{B03A7816-436D-4D6A-A27F-1FEDB6A0177D}" type="presOf" srcId="{E49E5180-A71D-460C-B76A-72ED33C27C18}" destId="{8CBB33BE-A0F6-461A-A124-DE57CEBE15B8}" srcOrd="0" destOrd="0" presId="urn:microsoft.com/office/officeart/2005/8/layout/cycle2"/>
    <dgm:cxn modelId="{54BC10EC-3138-4434-A2D3-0D8571CC536B}" srcId="{85F5A249-545F-47BD-A309-0C5AF812D191}" destId="{1906F0DD-8B51-4D30-8F15-7694EE348EE6}" srcOrd="0" destOrd="0" parTransId="{CFFB5104-C1C6-4790-B72E-CA14CF78C7BB}" sibTransId="{F7FD34FE-7BCD-4123-8E32-CBADB9B449BD}"/>
    <dgm:cxn modelId="{47ED5040-86A9-4D82-81BD-D723F8A6AF14}" type="presOf" srcId="{F7FC55CB-5F75-425A-BCE7-E0BFA0964985}" destId="{EB31208D-CBDA-4F05-981D-FC4B84520F17}" srcOrd="0" destOrd="0" presId="urn:microsoft.com/office/officeart/2005/8/layout/cycle2"/>
    <dgm:cxn modelId="{E4C0A5FC-5091-48ED-B099-150D4E2F2656}" type="presOf" srcId="{5A93EBDB-DEA0-4AF1-928B-2DF6CA4F01F0}" destId="{59F2ACE5-A008-4757-BC15-D1D483F416EE}" srcOrd="0" destOrd="0" presId="urn:microsoft.com/office/officeart/2005/8/layout/cycle2"/>
    <dgm:cxn modelId="{B67699F3-0E9C-4AE0-AEE2-A994D1ED5F74}" type="presOf" srcId="{516DFCE9-0D02-4A2F-AD65-DA187B28CF17}" destId="{828B76D6-B7DE-48E5-9603-7324D00AD5E2}" srcOrd="1" destOrd="0" presId="urn:microsoft.com/office/officeart/2005/8/layout/cycle2"/>
    <dgm:cxn modelId="{96D430E0-663E-44F6-A656-E2BF79CBFE5D}" type="presOf" srcId="{9B5EB601-A1EC-44A4-830E-99D7D25961CD}" destId="{1F25CBDE-0412-499D-8A72-4937222E09A0}" srcOrd="0" destOrd="0" presId="urn:microsoft.com/office/officeart/2005/8/layout/cycle2"/>
    <dgm:cxn modelId="{7BAA24EF-9AE2-4119-902B-368CF2A666C8}" srcId="{85F5A249-545F-47BD-A309-0C5AF812D191}" destId="{52ACA4E7-9027-41B3-B0CF-6AEFAA243E6F}" srcOrd="1" destOrd="0" parTransId="{2630ED3B-5510-437F-980B-DF2ED9C75BE5}" sibTransId="{516DFCE9-0D02-4A2F-AD65-DA187B28CF17}"/>
    <dgm:cxn modelId="{3C6F17F6-506B-4449-A67E-E5C3BBB7A5EA}" type="presOf" srcId="{2DFE34AC-E404-46AE-9FA3-584CD3889F02}" destId="{23C35917-7882-4C7B-B6E8-E69B66681860}" srcOrd="0" destOrd="0" presId="urn:microsoft.com/office/officeart/2005/8/layout/cycle2"/>
    <dgm:cxn modelId="{9DF28726-BDFB-4819-8FFB-6DF9D5673A39}" type="presOf" srcId="{85F5A249-545F-47BD-A309-0C5AF812D191}" destId="{1235C403-161A-4CEF-ACF8-00D56E072935}" srcOrd="0" destOrd="0" presId="urn:microsoft.com/office/officeart/2005/8/layout/cycle2"/>
    <dgm:cxn modelId="{8820E5B0-57C4-45DC-B4EF-A3C288794A98}" type="presParOf" srcId="{1235C403-161A-4CEF-ACF8-00D56E072935}" destId="{6F03885F-9A18-4E50-9508-E6621034CD29}" srcOrd="0" destOrd="0" presId="urn:microsoft.com/office/officeart/2005/8/layout/cycle2"/>
    <dgm:cxn modelId="{832C362B-D405-44A8-9E66-22995A17DD91}" type="presParOf" srcId="{1235C403-161A-4CEF-ACF8-00D56E072935}" destId="{EC4B1329-3370-4FB9-AF17-3B17A1643B03}" srcOrd="1" destOrd="0" presId="urn:microsoft.com/office/officeart/2005/8/layout/cycle2"/>
    <dgm:cxn modelId="{46DCDBC8-8982-4940-99BF-203D65239DA0}" type="presParOf" srcId="{EC4B1329-3370-4FB9-AF17-3B17A1643B03}" destId="{83ABF666-4CA0-41F3-B43D-61EA6E1FA7E5}" srcOrd="0" destOrd="0" presId="urn:microsoft.com/office/officeart/2005/8/layout/cycle2"/>
    <dgm:cxn modelId="{1EFAB82F-423E-43FC-9ADE-05D35B96E8E5}" type="presParOf" srcId="{1235C403-161A-4CEF-ACF8-00D56E072935}" destId="{BE951D32-F618-443B-B4E0-CA3C63E3A1ED}" srcOrd="2" destOrd="0" presId="urn:microsoft.com/office/officeart/2005/8/layout/cycle2"/>
    <dgm:cxn modelId="{AA9D8984-1C65-4FE5-B6F0-6CECF005CDA4}" type="presParOf" srcId="{1235C403-161A-4CEF-ACF8-00D56E072935}" destId="{CDC4695D-A802-40D2-A624-B8EBA3FA5254}" srcOrd="3" destOrd="0" presId="urn:microsoft.com/office/officeart/2005/8/layout/cycle2"/>
    <dgm:cxn modelId="{E3115273-919F-4C77-ADC5-30BA26E96709}" type="presParOf" srcId="{CDC4695D-A802-40D2-A624-B8EBA3FA5254}" destId="{828B76D6-B7DE-48E5-9603-7324D00AD5E2}" srcOrd="0" destOrd="0" presId="urn:microsoft.com/office/officeart/2005/8/layout/cycle2"/>
    <dgm:cxn modelId="{082689AE-1953-4021-A2D3-EFF7CABC6E97}" type="presParOf" srcId="{1235C403-161A-4CEF-ACF8-00D56E072935}" destId="{9BC3140C-D99F-4093-81F6-02A9D3A391AC}" srcOrd="4" destOrd="0" presId="urn:microsoft.com/office/officeart/2005/8/layout/cycle2"/>
    <dgm:cxn modelId="{0BFFFDD1-EDDF-4277-AD74-5C1402074514}" type="presParOf" srcId="{1235C403-161A-4CEF-ACF8-00D56E072935}" destId="{23C35917-7882-4C7B-B6E8-E69B66681860}" srcOrd="5" destOrd="0" presId="urn:microsoft.com/office/officeart/2005/8/layout/cycle2"/>
    <dgm:cxn modelId="{2390B851-44B2-4716-AE16-362043653BE1}" type="presParOf" srcId="{23C35917-7882-4C7B-B6E8-E69B66681860}" destId="{2DC18D35-FB33-476A-94AC-7EFDDE29EF08}" srcOrd="0" destOrd="0" presId="urn:microsoft.com/office/officeart/2005/8/layout/cycle2"/>
    <dgm:cxn modelId="{FE4E0C4E-D639-4A10-8A26-BF48CD0A4477}" type="presParOf" srcId="{1235C403-161A-4CEF-ACF8-00D56E072935}" destId="{1F25CBDE-0412-499D-8A72-4937222E09A0}" srcOrd="6" destOrd="0" presId="urn:microsoft.com/office/officeart/2005/8/layout/cycle2"/>
    <dgm:cxn modelId="{68A3F85D-D85F-45D1-B8E2-275D06DA23F2}" type="presParOf" srcId="{1235C403-161A-4CEF-ACF8-00D56E072935}" destId="{8CBB33BE-A0F6-461A-A124-DE57CEBE15B8}" srcOrd="7" destOrd="0" presId="urn:microsoft.com/office/officeart/2005/8/layout/cycle2"/>
    <dgm:cxn modelId="{4AB5EBAF-9801-40F1-864A-43B981B9D5BD}" type="presParOf" srcId="{8CBB33BE-A0F6-461A-A124-DE57CEBE15B8}" destId="{EA4B77CD-132B-4120-A3B9-EC1CA9B3793C}" srcOrd="0" destOrd="0" presId="urn:microsoft.com/office/officeart/2005/8/layout/cycle2"/>
    <dgm:cxn modelId="{B5FC0E4A-31DE-4CF3-934B-B46469C67123}" type="presParOf" srcId="{1235C403-161A-4CEF-ACF8-00D56E072935}" destId="{59F2ACE5-A008-4757-BC15-D1D483F416EE}" srcOrd="8" destOrd="0" presId="urn:microsoft.com/office/officeart/2005/8/layout/cycle2"/>
    <dgm:cxn modelId="{EADF421B-8411-4007-B5AB-CFE4001C9A9B}" type="presParOf" srcId="{1235C403-161A-4CEF-ACF8-00D56E072935}" destId="{EB31208D-CBDA-4F05-981D-FC4B84520F17}" srcOrd="9" destOrd="0" presId="urn:microsoft.com/office/officeart/2005/8/layout/cycle2"/>
    <dgm:cxn modelId="{EBD6C8B4-ACC3-4015-9B4D-A92CADF34A99}" type="presParOf" srcId="{EB31208D-CBDA-4F05-981D-FC4B84520F17}" destId="{F724CA2B-1BBB-4788-9C5B-ACEF80E91B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F5A249-545F-47BD-A309-0C5AF812D191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0"/>
      <dgm:spPr/>
      <dgm:t>
        <a:bodyPr/>
        <a:lstStyle/>
        <a:p>
          <a:endParaRPr lang="ru-RU"/>
        </a:p>
      </dgm:t>
    </dgm:pt>
    <dgm:pt modelId="{1906F0DD-8B51-4D30-8F15-7694EE348EE6}">
      <dgm:prSet phldrT="[Текст]" phldr="1"/>
      <dgm:spPr/>
      <dgm:t>
        <a:bodyPr/>
        <a:lstStyle/>
        <a:p>
          <a:endParaRPr lang="ru-RU"/>
        </a:p>
      </dgm:t>
    </dgm:pt>
    <dgm:pt modelId="{CFFB5104-C1C6-4790-B72E-CA14CF78C7BB}" type="parTrans" cxnId="{54BC10EC-3138-4434-A2D3-0D8571CC536B}">
      <dgm:prSet/>
      <dgm:spPr/>
      <dgm:t>
        <a:bodyPr/>
        <a:lstStyle/>
        <a:p>
          <a:endParaRPr lang="ru-RU"/>
        </a:p>
      </dgm:t>
    </dgm:pt>
    <dgm:pt modelId="{F7FD34FE-7BCD-4123-8E32-CBADB9B449BD}" type="sibTrans" cxnId="{54BC10EC-3138-4434-A2D3-0D8571CC536B}">
      <dgm:prSet/>
      <dgm:spPr/>
      <dgm:t>
        <a:bodyPr/>
        <a:lstStyle/>
        <a:p>
          <a:endParaRPr lang="ru-RU"/>
        </a:p>
      </dgm:t>
    </dgm:pt>
    <dgm:pt modelId="{52ACA4E7-9027-41B3-B0CF-6AEFAA243E6F}">
      <dgm:prSet phldrT="[Текст]" phldr="1"/>
      <dgm:spPr/>
      <dgm:t>
        <a:bodyPr/>
        <a:lstStyle/>
        <a:p>
          <a:endParaRPr lang="ru-RU"/>
        </a:p>
      </dgm:t>
    </dgm:pt>
    <dgm:pt modelId="{2630ED3B-5510-437F-980B-DF2ED9C75BE5}" type="parTrans" cxnId="{7BAA24EF-9AE2-4119-902B-368CF2A666C8}">
      <dgm:prSet/>
      <dgm:spPr/>
      <dgm:t>
        <a:bodyPr/>
        <a:lstStyle/>
        <a:p>
          <a:endParaRPr lang="ru-RU"/>
        </a:p>
      </dgm:t>
    </dgm:pt>
    <dgm:pt modelId="{516DFCE9-0D02-4A2F-AD65-DA187B28CF17}" type="sibTrans" cxnId="{7BAA24EF-9AE2-4119-902B-368CF2A666C8}">
      <dgm:prSet/>
      <dgm:spPr/>
      <dgm:t>
        <a:bodyPr/>
        <a:lstStyle/>
        <a:p>
          <a:endParaRPr lang="ru-RU"/>
        </a:p>
      </dgm:t>
    </dgm:pt>
    <dgm:pt modelId="{8FD271CB-7C40-4745-96A2-C13994F86BD8}">
      <dgm:prSet phldrT="[Текст]" phldr="1"/>
      <dgm:spPr/>
      <dgm:t>
        <a:bodyPr/>
        <a:lstStyle/>
        <a:p>
          <a:endParaRPr lang="ru-RU"/>
        </a:p>
      </dgm:t>
    </dgm:pt>
    <dgm:pt modelId="{59664DD2-9D79-4283-B463-13661B5A81FC}" type="parTrans" cxnId="{313E2941-AB54-44DB-BB36-563DE88A0AB7}">
      <dgm:prSet/>
      <dgm:spPr/>
      <dgm:t>
        <a:bodyPr/>
        <a:lstStyle/>
        <a:p>
          <a:endParaRPr lang="ru-RU"/>
        </a:p>
      </dgm:t>
    </dgm:pt>
    <dgm:pt modelId="{2DFE34AC-E404-46AE-9FA3-584CD3889F02}" type="sibTrans" cxnId="{313E2941-AB54-44DB-BB36-563DE88A0AB7}">
      <dgm:prSet/>
      <dgm:spPr/>
      <dgm:t>
        <a:bodyPr/>
        <a:lstStyle/>
        <a:p>
          <a:endParaRPr lang="ru-RU"/>
        </a:p>
      </dgm:t>
    </dgm:pt>
    <dgm:pt modelId="{9B5EB601-A1EC-44A4-830E-99D7D25961CD}">
      <dgm:prSet phldrT="[Текст]" phldr="1"/>
      <dgm:spPr/>
      <dgm:t>
        <a:bodyPr/>
        <a:lstStyle/>
        <a:p>
          <a:endParaRPr lang="ru-RU"/>
        </a:p>
      </dgm:t>
    </dgm:pt>
    <dgm:pt modelId="{374B5726-49F8-4A38-AD8A-82A1659A7676}" type="parTrans" cxnId="{1FA1BFD1-323C-48E8-8CAB-8F79433E84AA}">
      <dgm:prSet/>
      <dgm:spPr/>
      <dgm:t>
        <a:bodyPr/>
        <a:lstStyle/>
        <a:p>
          <a:endParaRPr lang="ru-RU"/>
        </a:p>
      </dgm:t>
    </dgm:pt>
    <dgm:pt modelId="{E49E5180-A71D-460C-B76A-72ED33C27C18}" type="sibTrans" cxnId="{1FA1BFD1-323C-48E8-8CAB-8F79433E84AA}">
      <dgm:prSet/>
      <dgm:spPr/>
      <dgm:t>
        <a:bodyPr/>
        <a:lstStyle/>
        <a:p>
          <a:endParaRPr lang="ru-RU"/>
        </a:p>
      </dgm:t>
    </dgm:pt>
    <dgm:pt modelId="{5A93EBDB-DEA0-4AF1-928B-2DF6CA4F01F0}">
      <dgm:prSet phldrT="[Текст]" phldr="1"/>
      <dgm:spPr/>
      <dgm:t>
        <a:bodyPr/>
        <a:lstStyle/>
        <a:p>
          <a:endParaRPr lang="ru-RU"/>
        </a:p>
      </dgm:t>
    </dgm:pt>
    <dgm:pt modelId="{EBAA485F-1289-4DE0-B22D-28F62F5073AB}" type="parTrans" cxnId="{3808585C-00FB-442F-96C0-4EB60C940CB7}">
      <dgm:prSet/>
      <dgm:spPr/>
      <dgm:t>
        <a:bodyPr/>
        <a:lstStyle/>
        <a:p>
          <a:endParaRPr lang="ru-RU"/>
        </a:p>
      </dgm:t>
    </dgm:pt>
    <dgm:pt modelId="{F7FC55CB-5F75-425A-BCE7-E0BFA0964985}" type="sibTrans" cxnId="{3808585C-00FB-442F-96C0-4EB60C940CB7}">
      <dgm:prSet/>
      <dgm:spPr/>
      <dgm:t>
        <a:bodyPr/>
        <a:lstStyle/>
        <a:p>
          <a:endParaRPr lang="ru-RU"/>
        </a:p>
      </dgm:t>
    </dgm:pt>
    <dgm:pt modelId="{1235C403-161A-4CEF-ACF8-00D56E072935}" type="pres">
      <dgm:prSet presAssocID="{85F5A249-545F-47BD-A309-0C5AF812D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3885F-9A18-4E50-9508-E6621034CD29}" type="pres">
      <dgm:prSet presAssocID="{1906F0DD-8B51-4D30-8F15-7694EE348E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B1329-3370-4FB9-AF17-3B17A1643B03}" type="pres">
      <dgm:prSet presAssocID="{F7FD34FE-7BCD-4123-8E32-CBADB9B449B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3ABF666-4CA0-41F3-B43D-61EA6E1FA7E5}" type="pres">
      <dgm:prSet presAssocID="{F7FD34FE-7BCD-4123-8E32-CBADB9B449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E951D32-F618-443B-B4E0-CA3C63E3A1ED}" type="pres">
      <dgm:prSet presAssocID="{52ACA4E7-9027-41B3-B0CF-6AEFAA243E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4695D-A802-40D2-A624-B8EBA3FA5254}" type="pres">
      <dgm:prSet presAssocID="{516DFCE9-0D02-4A2F-AD65-DA187B28CF1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28B76D6-B7DE-48E5-9603-7324D00AD5E2}" type="pres">
      <dgm:prSet presAssocID="{516DFCE9-0D02-4A2F-AD65-DA187B28CF1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BC3140C-D99F-4093-81F6-02A9D3A391AC}" type="pres">
      <dgm:prSet presAssocID="{8FD271CB-7C40-4745-96A2-C13994F86B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5917-7882-4C7B-B6E8-E69B66681860}" type="pres">
      <dgm:prSet presAssocID="{2DFE34AC-E404-46AE-9FA3-584CD3889F0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DC18D35-FB33-476A-94AC-7EFDDE29EF08}" type="pres">
      <dgm:prSet presAssocID="{2DFE34AC-E404-46AE-9FA3-584CD3889F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F25CBDE-0412-499D-8A72-4937222E09A0}" type="pres">
      <dgm:prSet presAssocID="{9B5EB601-A1EC-44A4-830E-99D7D25961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33BE-A0F6-461A-A124-DE57CEBE15B8}" type="pres">
      <dgm:prSet presAssocID="{E49E5180-A71D-460C-B76A-72ED33C27C1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A4B77CD-132B-4120-A3B9-EC1CA9B3793C}" type="pres">
      <dgm:prSet presAssocID="{E49E5180-A71D-460C-B76A-72ED33C27C1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F2ACE5-A008-4757-BC15-D1D483F416EE}" type="pres">
      <dgm:prSet presAssocID="{5A93EBDB-DEA0-4AF1-928B-2DF6CA4F01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1208D-CBDA-4F05-981D-FC4B84520F17}" type="pres">
      <dgm:prSet presAssocID="{F7FC55CB-5F75-425A-BCE7-E0BFA09649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724CA2B-1BBB-4788-9C5B-ACEF80E91B85}" type="pres">
      <dgm:prSet presAssocID="{F7FC55CB-5F75-425A-BCE7-E0BFA096498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EF0377B-D5D3-47C7-B66B-5AA0F388416D}" type="presOf" srcId="{F7FC55CB-5F75-425A-BCE7-E0BFA0964985}" destId="{F724CA2B-1BBB-4788-9C5B-ACEF80E91B85}" srcOrd="1" destOrd="0" presId="urn:microsoft.com/office/officeart/2005/8/layout/cycle2"/>
    <dgm:cxn modelId="{33686AD3-57DF-4BFC-8834-43044501BC73}" type="presOf" srcId="{9B5EB601-A1EC-44A4-830E-99D7D25961CD}" destId="{1F25CBDE-0412-499D-8A72-4937222E09A0}" srcOrd="0" destOrd="0" presId="urn:microsoft.com/office/officeart/2005/8/layout/cycle2"/>
    <dgm:cxn modelId="{1FA1BFD1-323C-48E8-8CAB-8F79433E84AA}" srcId="{85F5A249-545F-47BD-A309-0C5AF812D191}" destId="{9B5EB601-A1EC-44A4-830E-99D7D25961CD}" srcOrd="3" destOrd="0" parTransId="{374B5726-49F8-4A38-AD8A-82A1659A7676}" sibTransId="{E49E5180-A71D-460C-B76A-72ED33C27C18}"/>
    <dgm:cxn modelId="{9207CE39-BAA6-44FA-9913-D25DEF754D80}" type="presOf" srcId="{8FD271CB-7C40-4745-96A2-C13994F86BD8}" destId="{9BC3140C-D99F-4093-81F6-02A9D3A391AC}" srcOrd="0" destOrd="0" presId="urn:microsoft.com/office/officeart/2005/8/layout/cycle2"/>
    <dgm:cxn modelId="{313E2941-AB54-44DB-BB36-563DE88A0AB7}" srcId="{85F5A249-545F-47BD-A309-0C5AF812D191}" destId="{8FD271CB-7C40-4745-96A2-C13994F86BD8}" srcOrd="2" destOrd="0" parTransId="{59664DD2-9D79-4283-B463-13661B5A81FC}" sibTransId="{2DFE34AC-E404-46AE-9FA3-584CD3889F02}"/>
    <dgm:cxn modelId="{B31D8079-EF5E-44CD-8691-9F9BD65412DF}" type="presOf" srcId="{F7FD34FE-7BCD-4123-8E32-CBADB9B449BD}" destId="{83ABF666-4CA0-41F3-B43D-61EA6E1FA7E5}" srcOrd="1" destOrd="0" presId="urn:microsoft.com/office/officeart/2005/8/layout/cycle2"/>
    <dgm:cxn modelId="{D1ED5734-757D-4EA2-83BB-228402D6701E}" type="presOf" srcId="{E49E5180-A71D-460C-B76A-72ED33C27C18}" destId="{8CBB33BE-A0F6-461A-A124-DE57CEBE15B8}" srcOrd="0" destOrd="0" presId="urn:microsoft.com/office/officeart/2005/8/layout/cycle2"/>
    <dgm:cxn modelId="{3808585C-00FB-442F-96C0-4EB60C940CB7}" srcId="{85F5A249-545F-47BD-A309-0C5AF812D191}" destId="{5A93EBDB-DEA0-4AF1-928B-2DF6CA4F01F0}" srcOrd="4" destOrd="0" parTransId="{EBAA485F-1289-4DE0-B22D-28F62F5073AB}" sibTransId="{F7FC55CB-5F75-425A-BCE7-E0BFA0964985}"/>
    <dgm:cxn modelId="{95674EB3-3CEE-40B8-A0AE-68DD7608586D}" type="presOf" srcId="{52ACA4E7-9027-41B3-B0CF-6AEFAA243E6F}" destId="{BE951D32-F618-443B-B4E0-CA3C63E3A1ED}" srcOrd="0" destOrd="0" presId="urn:microsoft.com/office/officeart/2005/8/layout/cycle2"/>
    <dgm:cxn modelId="{027C64AE-5138-49A9-934D-BB3CC8CBF89E}" type="presOf" srcId="{F7FD34FE-7BCD-4123-8E32-CBADB9B449BD}" destId="{EC4B1329-3370-4FB9-AF17-3B17A1643B03}" srcOrd="0" destOrd="0" presId="urn:microsoft.com/office/officeart/2005/8/layout/cycle2"/>
    <dgm:cxn modelId="{6286F97D-F580-4A91-949E-83F7B3E14B46}" type="presOf" srcId="{5A93EBDB-DEA0-4AF1-928B-2DF6CA4F01F0}" destId="{59F2ACE5-A008-4757-BC15-D1D483F416EE}" srcOrd="0" destOrd="0" presId="urn:microsoft.com/office/officeart/2005/8/layout/cycle2"/>
    <dgm:cxn modelId="{54BC10EC-3138-4434-A2D3-0D8571CC536B}" srcId="{85F5A249-545F-47BD-A309-0C5AF812D191}" destId="{1906F0DD-8B51-4D30-8F15-7694EE348EE6}" srcOrd="0" destOrd="0" parTransId="{CFFB5104-C1C6-4790-B72E-CA14CF78C7BB}" sibTransId="{F7FD34FE-7BCD-4123-8E32-CBADB9B449BD}"/>
    <dgm:cxn modelId="{A27E2D5B-571E-4CAC-A755-3FA838504CAB}" type="presOf" srcId="{85F5A249-545F-47BD-A309-0C5AF812D191}" destId="{1235C403-161A-4CEF-ACF8-00D56E072935}" srcOrd="0" destOrd="0" presId="urn:microsoft.com/office/officeart/2005/8/layout/cycle2"/>
    <dgm:cxn modelId="{82E88F7C-0D42-4C2F-8710-2EA8B68AC8BD}" type="presOf" srcId="{2DFE34AC-E404-46AE-9FA3-584CD3889F02}" destId="{23C35917-7882-4C7B-B6E8-E69B66681860}" srcOrd="0" destOrd="0" presId="urn:microsoft.com/office/officeart/2005/8/layout/cycle2"/>
    <dgm:cxn modelId="{EA292788-23D1-42F4-BFD1-CE04E4EB0E35}" type="presOf" srcId="{F7FC55CB-5F75-425A-BCE7-E0BFA0964985}" destId="{EB31208D-CBDA-4F05-981D-FC4B84520F17}" srcOrd="0" destOrd="0" presId="urn:microsoft.com/office/officeart/2005/8/layout/cycle2"/>
    <dgm:cxn modelId="{E93D99EB-014C-4E61-BC11-45703B1B5BE7}" type="presOf" srcId="{E49E5180-A71D-460C-B76A-72ED33C27C18}" destId="{EA4B77CD-132B-4120-A3B9-EC1CA9B3793C}" srcOrd="1" destOrd="0" presId="urn:microsoft.com/office/officeart/2005/8/layout/cycle2"/>
    <dgm:cxn modelId="{2986F969-5542-4981-A169-781084F618B6}" type="presOf" srcId="{516DFCE9-0D02-4A2F-AD65-DA187B28CF17}" destId="{CDC4695D-A802-40D2-A624-B8EBA3FA5254}" srcOrd="0" destOrd="0" presId="urn:microsoft.com/office/officeart/2005/8/layout/cycle2"/>
    <dgm:cxn modelId="{7BAA24EF-9AE2-4119-902B-368CF2A666C8}" srcId="{85F5A249-545F-47BD-A309-0C5AF812D191}" destId="{52ACA4E7-9027-41B3-B0CF-6AEFAA243E6F}" srcOrd="1" destOrd="0" parTransId="{2630ED3B-5510-437F-980B-DF2ED9C75BE5}" sibTransId="{516DFCE9-0D02-4A2F-AD65-DA187B28CF17}"/>
    <dgm:cxn modelId="{9DDE0E58-F45F-46AE-918D-A1B8775F54B2}" type="presOf" srcId="{1906F0DD-8B51-4D30-8F15-7694EE348EE6}" destId="{6F03885F-9A18-4E50-9508-E6621034CD29}" srcOrd="0" destOrd="0" presId="urn:microsoft.com/office/officeart/2005/8/layout/cycle2"/>
    <dgm:cxn modelId="{BD8F9068-7845-4655-86E0-7B3CE66F26D9}" type="presOf" srcId="{2DFE34AC-E404-46AE-9FA3-584CD3889F02}" destId="{2DC18D35-FB33-476A-94AC-7EFDDE29EF08}" srcOrd="1" destOrd="0" presId="urn:microsoft.com/office/officeart/2005/8/layout/cycle2"/>
    <dgm:cxn modelId="{8BF40235-5A98-4515-8670-C35E0691A09E}" type="presOf" srcId="{516DFCE9-0D02-4A2F-AD65-DA187B28CF17}" destId="{828B76D6-B7DE-48E5-9603-7324D00AD5E2}" srcOrd="1" destOrd="0" presId="urn:microsoft.com/office/officeart/2005/8/layout/cycle2"/>
    <dgm:cxn modelId="{FC06817F-59E0-4FC0-8747-151DFFBBC371}" type="presParOf" srcId="{1235C403-161A-4CEF-ACF8-00D56E072935}" destId="{6F03885F-9A18-4E50-9508-E6621034CD29}" srcOrd="0" destOrd="0" presId="urn:microsoft.com/office/officeart/2005/8/layout/cycle2"/>
    <dgm:cxn modelId="{B28BB93A-3566-40BC-97E8-3CE0D4E2D5F8}" type="presParOf" srcId="{1235C403-161A-4CEF-ACF8-00D56E072935}" destId="{EC4B1329-3370-4FB9-AF17-3B17A1643B03}" srcOrd="1" destOrd="0" presId="urn:microsoft.com/office/officeart/2005/8/layout/cycle2"/>
    <dgm:cxn modelId="{978E1512-32CA-462A-A9E7-D1D146166614}" type="presParOf" srcId="{EC4B1329-3370-4FB9-AF17-3B17A1643B03}" destId="{83ABF666-4CA0-41F3-B43D-61EA6E1FA7E5}" srcOrd="0" destOrd="0" presId="urn:microsoft.com/office/officeart/2005/8/layout/cycle2"/>
    <dgm:cxn modelId="{30F3D2C0-D507-4172-95A5-F31B1E718655}" type="presParOf" srcId="{1235C403-161A-4CEF-ACF8-00D56E072935}" destId="{BE951D32-F618-443B-B4E0-CA3C63E3A1ED}" srcOrd="2" destOrd="0" presId="urn:microsoft.com/office/officeart/2005/8/layout/cycle2"/>
    <dgm:cxn modelId="{73D4E8E5-997B-4BB4-BE29-303C02315F20}" type="presParOf" srcId="{1235C403-161A-4CEF-ACF8-00D56E072935}" destId="{CDC4695D-A802-40D2-A624-B8EBA3FA5254}" srcOrd="3" destOrd="0" presId="urn:microsoft.com/office/officeart/2005/8/layout/cycle2"/>
    <dgm:cxn modelId="{B6908FF1-8BB6-4D6C-9B79-AF76A5A8EEDE}" type="presParOf" srcId="{CDC4695D-A802-40D2-A624-B8EBA3FA5254}" destId="{828B76D6-B7DE-48E5-9603-7324D00AD5E2}" srcOrd="0" destOrd="0" presId="urn:microsoft.com/office/officeart/2005/8/layout/cycle2"/>
    <dgm:cxn modelId="{50A9AE3D-F3F5-4B1F-90E0-EEA51785808C}" type="presParOf" srcId="{1235C403-161A-4CEF-ACF8-00D56E072935}" destId="{9BC3140C-D99F-4093-81F6-02A9D3A391AC}" srcOrd="4" destOrd="0" presId="urn:microsoft.com/office/officeart/2005/8/layout/cycle2"/>
    <dgm:cxn modelId="{3950F01B-6762-4F54-831A-D9677C141EED}" type="presParOf" srcId="{1235C403-161A-4CEF-ACF8-00D56E072935}" destId="{23C35917-7882-4C7B-B6E8-E69B66681860}" srcOrd="5" destOrd="0" presId="urn:microsoft.com/office/officeart/2005/8/layout/cycle2"/>
    <dgm:cxn modelId="{5412DDF3-D9B9-41D9-9B98-5C3DAB5DCE3E}" type="presParOf" srcId="{23C35917-7882-4C7B-B6E8-E69B66681860}" destId="{2DC18D35-FB33-476A-94AC-7EFDDE29EF08}" srcOrd="0" destOrd="0" presId="urn:microsoft.com/office/officeart/2005/8/layout/cycle2"/>
    <dgm:cxn modelId="{41DBB2FC-276B-4B67-9555-39E5B354A504}" type="presParOf" srcId="{1235C403-161A-4CEF-ACF8-00D56E072935}" destId="{1F25CBDE-0412-499D-8A72-4937222E09A0}" srcOrd="6" destOrd="0" presId="urn:microsoft.com/office/officeart/2005/8/layout/cycle2"/>
    <dgm:cxn modelId="{42729233-873D-46CC-9BFE-4C5A95C4F93F}" type="presParOf" srcId="{1235C403-161A-4CEF-ACF8-00D56E072935}" destId="{8CBB33BE-A0F6-461A-A124-DE57CEBE15B8}" srcOrd="7" destOrd="0" presId="urn:microsoft.com/office/officeart/2005/8/layout/cycle2"/>
    <dgm:cxn modelId="{731ECDA9-AEA5-41DD-98DB-F5806DB6C4A3}" type="presParOf" srcId="{8CBB33BE-A0F6-461A-A124-DE57CEBE15B8}" destId="{EA4B77CD-132B-4120-A3B9-EC1CA9B3793C}" srcOrd="0" destOrd="0" presId="urn:microsoft.com/office/officeart/2005/8/layout/cycle2"/>
    <dgm:cxn modelId="{D3B5D18F-F104-47F3-BE55-EBE6A20EC3C2}" type="presParOf" srcId="{1235C403-161A-4CEF-ACF8-00D56E072935}" destId="{59F2ACE5-A008-4757-BC15-D1D483F416EE}" srcOrd="8" destOrd="0" presId="urn:microsoft.com/office/officeart/2005/8/layout/cycle2"/>
    <dgm:cxn modelId="{3B94FAFF-B58D-4D08-98AD-60188C080261}" type="presParOf" srcId="{1235C403-161A-4CEF-ACF8-00D56E072935}" destId="{EB31208D-CBDA-4F05-981D-FC4B84520F17}" srcOrd="9" destOrd="0" presId="urn:microsoft.com/office/officeart/2005/8/layout/cycle2"/>
    <dgm:cxn modelId="{4B4850EB-0368-445B-898D-4C7F648D581F}" type="presParOf" srcId="{EB31208D-CBDA-4F05-981D-FC4B84520F17}" destId="{F724CA2B-1BBB-4788-9C5B-ACEF80E91B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885F-9A18-4E50-9508-E6621034CD29}">
      <dsp:nvSpPr>
        <dsp:cNvPr id="0" name=""/>
        <dsp:cNvSpPr/>
      </dsp:nvSpPr>
      <dsp:spPr>
        <a:xfrm>
          <a:off x="925753" y="604"/>
          <a:ext cx="548421" cy="54842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006067" y="80918"/>
        <a:ext cx="387793" cy="387793"/>
      </dsp:txXfrm>
    </dsp:sp>
    <dsp:sp modelId="{EC4B1329-3370-4FB9-AF17-3B17A1643B03}">
      <dsp:nvSpPr>
        <dsp:cNvPr id="0" name=""/>
        <dsp:cNvSpPr/>
      </dsp:nvSpPr>
      <dsp:spPr>
        <a:xfrm rot="2160000">
          <a:off x="1456768" y="421699"/>
          <a:ext cx="145485" cy="18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60936" y="445890"/>
        <a:ext cx="101840" cy="111056"/>
      </dsp:txXfrm>
    </dsp:sp>
    <dsp:sp modelId="{BE951D32-F618-443B-B4E0-CA3C63E3A1ED}">
      <dsp:nvSpPr>
        <dsp:cNvPr id="0" name=""/>
        <dsp:cNvSpPr/>
      </dsp:nvSpPr>
      <dsp:spPr>
        <a:xfrm>
          <a:off x="1591510" y="484305"/>
          <a:ext cx="548421" cy="54842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671824" y="564619"/>
        <a:ext cx="387793" cy="387793"/>
      </dsp:txXfrm>
    </dsp:sp>
    <dsp:sp modelId="{CDC4695D-A802-40D2-A624-B8EBA3FA5254}">
      <dsp:nvSpPr>
        <dsp:cNvPr id="0" name=""/>
        <dsp:cNvSpPr/>
      </dsp:nvSpPr>
      <dsp:spPr>
        <a:xfrm rot="6480000">
          <a:off x="1667102" y="1053376"/>
          <a:ext cx="145485" cy="18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6368"/>
            <a:satOff val="-1537"/>
            <a:lumOff val="77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695668" y="1069640"/>
        <a:ext cx="101840" cy="111056"/>
      </dsp:txXfrm>
    </dsp:sp>
    <dsp:sp modelId="{9BC3140C-D99F-4093-81F6-02A9D3A391AC}">
      <dsp:nvSpPr>
        <dsp:cNvPr id="0" name=""/>
        <dsp:cNvSpPr/>
      </dsp:nvSpPr>
      <dsp:spPr>
        <a:xfrm>
          <a:off x="1337214" y="1266950"/>
          <a:ext cx="548421" cy="54842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417528" y="1347264"/>
        <a:ext cx="387793" cy="387793"/>
      </dsp:txXfrm>
    </dsp:sp>
    <dsp:sp modelId="{23C35917-7882-4C7B-B6E8-E69B66681860}">
      <dsp:nvSpPr>
        <dsp:cNvPr id="0" name=""/>
        <dsp:cNvSpPr/>
      </dsp:nvSpPr>
      <dsp:spPr>
        <a:xfrm rot="10800000">
          <a:off x="1131338" y="1448614"/>
          <a:ext cx="145485" cy="18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2736"/>
            <a:satOff val="-3073"/>
            <a:lumOff val="155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174983" y="1485632"/>
        <a:ext cx="101840" cy="111056"/>
      </dsp:txXfrm>
    </dsp:sp>
    <dsp:sp modelId="{1F25CBDE-0412-499D-8A72-4937222E09A0}">
      <dsp:nvSpPr>
        <dsp:cNvPr id="0" name=""/>
        <dsp:cNvSpPr/>
      </dsp:nvSpPr>
      <dsp:spPr>
        <a:xfrm>
          <a:off x="514292" y="1266950"/>
          <a:ext cx="548421" cy="54842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94606" y="1347264"/>
        <a:ext cx="387793" cy="387793"/>
      </dsp:txXfrm>
    </dsp:sp>
    <dsp:sp modelId="{8CBB33BE-A0F6-461A-A124-DE57CEBE15B8}">
      <dsp:nvSpPr>
        <dsp:cNvPr id="0" name=""/>
        <dsp:cNvSpPr/>
      </dsp:nvSpPr>
      <dsp:spPr>
        <a:xfrm rot="15120000">
          <a:off x="589884" y="1061208"/>
          <a:ext cx="145485" cy="18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99105"/>
            <a:satOff val="-4610"/>
            <a:lumOff val="233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618450" y="1118980"/>
        <a:ext cx="101840" cy="111056"/>
      </dsp:txXfrm>
    </dsp:sp>
    <dsp:sp modelId="{59F2ACE5-A008-4757-BC15-D1D483F416EE}">
      <dsp:nvSpPr>
        <dsp:cNvPr id="0" name=""/>
        <dsp:cNvSpPr/>
      </dsp:nvSpPr>
      <dsp:spPr>
        <a:xfrm>
          <a:off x="259995" y="484305"/>
          <a:ext cx="548421" cy="54842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40309" y="564619"/>
        <a:ext cx="387793" cy="387793"/>
      </dsp:txXfrm>
    </dsp:sp>
    <dsp:sp modelId="{EB31208D-CBDA-4F05-981D-FC4B84520F17}">
      <dsp:nvSpPr>
        <dsp:cNvPr id="0" name=""/>
        <dsp:cNvSpPr/>
      </dsp:nvSpPr>
      <dsp:spPr>
        <a:xfrm rot="19440000">
          <a:off x="791011" y="426539"/>
          <a:ext cx="145485" cy="18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5473"/>
            <a:satOff val="-6146"/>
            <a:lumOff val="31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95179" y="476384"/>
        <a:ext cx="101840" cy="11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F6734-18BF-423F-8760-C7B6E5BD36F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BF838-E76C-44EA-98A2-6E2C623B0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1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51362-9410-4E48-A4F6-41E3D39426E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244CA-E452-4729-A9B0-62A569FE3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5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0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5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9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8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3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2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1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5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9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44CA-E452-4729-A9B0-62A569FE36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0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bspoprof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it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metoast.com/" TargetMode="External"/><Relationship Id="rId4" Type="http://schemas.openxmlformats.org/officeDocument/2006/relationships/hyperlink" Target="http://www.timerim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41" y="1412776"/>
            <a:ext cx="7543800" cy="2593975"/>
          </a:xfrm>
        </p:spPr>
        <p:txBody>
          <a:bodyPr/>
          <a:lstStyle/>
          <a:p>
            <a:pPr algn="ctr"/>
            <a:r>
              <a:rPr lang="ru-RU" sz="4800" dirty="0" smtClean="0"/>
              <a:t>Компетентность педагога</a:t>
            </a:r>
            <a:br>
              <a:rPr lang="ru-RU" sz="4800" dirty="0" smtClean="0"/>
            </a:br>
            <a:r>
              <a:rPr lang="ru-RU" sz="4800" dirty="0" smtClean="0"/>
              <a:t> в области сетевых информационных технологий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6461760" cy="432048"/>
          </a:xfrm>
        </p:spPr>
        <p:txBody>
          <a:bodyPr/>
          <a:lstStyle/>
          <a:p>
            <a:r>
              <a:rPr lang="ru-RU" dirty="0" smtClean="0"/>
              <a:t>Методист СПб ГБПОУ КИТ А.Н. Белая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908775"/>
            <a:ext cx="248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 февраля 2016 г.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31562983"/>
              </p:ext>
            </p:extLst>
          </p:nvPr>
        </p:nvGraphicFramePr>
        <p:xfrm>
          <a:off x="5796136" y="4462131"/>
          <a:ext cx="239992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8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порталы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t="5439" r="13881" b="13367"/>
          <a:stretch/>
        </p:blipFill>
        <p:spPr bwMode="auto">
          <a:xfrm>
            <a:off x="323528" y="1340768"/>
            <a:ext cx="7589326" cy="405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0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t="6710" r="25097" b="6960"/>
          <a:stretch/>
        </p:blipFill>
        <p:spPr bwMode="auto">
          <a:xfrm>
            <a:off x="827584" y="116632"/>
            <a:ext cx="6984776" cy="66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ru-RU" dirty="0" smtClean="0"/>
              <a:t>Электронное сетевое сообщество педагогических работников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1962150" cy="2868612"/>
          </a:xfrm>
          <a:prstGeom prst="rect">
            <a:avLst/>
          </a:prstGeom>
          <a:noFill/>
          <a:ln w="9525" algn="in">
            <a:solidFill>
              <a:srgbClr val="00B0F0"/>
            </a:solidFill>
            <a:miter lim="800000"/>
            <a:headEnd/>
            <a:tailEnd/>
          </a:ln>
          <a:effectLst>
            <a:outerShdw dist="35921" dir="2700000" algn="ctr" rotWithShape="0">
              <a:srgbClr val="000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25153"/>
              </p:ext>
            </p:extLst>
          </p:nvPr>
        </p:nvGraphicFramePr>
        <p:xfrm>
          <a:off x="3347864" y="2921727"/>
          <a:ext cx="4208140" cy="2799820"/>
        </p:xfrm>
        <a:graphic>
          <a:graphicData uri="http://schemas.openxmlformats.org/drawingml/2006/table">
            <a:tbl>
              <a:tblPr/>
              <a:tblGrid>
                <a:gridCol w="1629360"/>
                <a:gridCol w="2578780"/>
              </a:tblGrid>
              <a:tr h="3604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Номер свидетельства: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40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ЭЛ № ФС 77 - 59059</a:t>
                      </a:r>
                      <a:endParaRPr lang="ru-RU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53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Наименование СМИ:	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Электронное сетевое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 сообщество педагогических 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работников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48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40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Учредители:	</a:t>
                      </a:r>
                      <a:endParaRPr lang="ru-RU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СПБ ГБПОУ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 "Колледж информационных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 технологий"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48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40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Территория                        распространения:	</a:t>
                      </a:r>
                      <a:endParaRPr lang="ru-RU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Российская Федерация, 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400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зарубежные страны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Control 3"/>
          <p:cNvSpPr>
            <a:spLocks noChangeArrowheads="1" noChangeShapeType="1"/>
          </p:cNvSpPr>
          <p:nvPr/>
        </p:nvSpPr>
        <p:spPr bwMode="auto">
          <a:xfrm>
            <a:off x="2530475" y="7815263"/>
            <a:ext cx="3776663" cy="2197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7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8424317"/>
              </p:ext>
            </p:extLst>
          </p:nvPr>
        </p:nvGraphicFramePr>
        <p:xfrm>
          <a:off x="5796136" y="4462131"/>
          <a:ext cx="239992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20000" cy="1143000"/>
          </a:xfrm>
        </p:spPr>
        <p:txBody>
          <a:bodyPr/>
          <a:lstStyle/>
          <a:p>
            <a:r>
              <a:rPr lang="ru-RU" dirty="0" smtClean="0"/>
              <a:t>Направления работы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dirty="0"/>
              <a:t>Использование ИКТ в </a:t>
            </a:r>
            <a:r>
              <a:rPr lang="ru-RU" sz="2400" dirty="0" smtClean="0"/>
              <a:t>педагогической деятельности </a:t>
            </a:r>
            <a:endParaRPr lang="ru-RU" sz="2400" dirty="0"/>
          </a:p>
          <a:p>
            <a:r>
              <a:rPr lang="ru-RU" sz="2400" dirty="0"/>
              <a:t>Дистанционное обучение </a:t>
            </a:r>
          </a:p>
          <a:p>
            <a:r>
              <a:rPr lang="ru-RU" sz="2400" dirty="0"/>
              <a:t>Организация исследовательской  </a:t>
            </a:r>
            <a:r>
              <a:rPr lang="ru-RU" sz="2400" dirty="0" smtClean="0"/>
              <a:t>деятельности </a:t>
            </a:r>
            <a:r>
              <a:rPr lang="ru-RU" sz="2400" dirty="0"/>
              <a:t>студентов </a:t>
            </a:r>
          </a:p>
          <a:p>
            <a:r>
              <a:rPr lang="ru-RU" sz="2400" dirty="0"/>
              <a:t>Использование средств диагностики </a:t>
            </a:r>
            <a:r>
              <a:rPr lang="ru-RU" sz="2400" dirty="0" smtClean="0"/>
              <a:t>и </a:t>
            </a:r>
            <a:r>
              <a:rPr lang="ru-RU" sz="2400" dirty="0"/>
              <a:t>контроля</a:t>
            </a:r>
          </a:p>
          <a:p>
            <a:r>
              <a:rPr lang="ru-RU" sz="2400" dirty="0"/>
              <a:t>Организация воспитательной работы</a:t>
            </a:r>
          </a:p>
          <a:p>
            <a:r>
              <a:rPr lang="ru-RU" sz="2400" dirty="0"/>
              <a:t>Инклюзивное образование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6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ru-RU" dirty="0" smtClean="0"/>
              <a:t>Возможности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публикации собственных разработок;</a:t>
            </a:r>
          </a:p>
          <a:p>
            <a:r>
              <a:rPr lang="ru-RU" dirty="0"/>
              <a:t>обсуждение тем и материалов;</a:t>
            </a:r>
          </a:p>
          <a:p>
            <a:r>
              <a:rPr lang="ru-RU" dirty="0"/>
              <a:t> проведение дистанционных семинаров, </a:t>
            </a:r>
            <a:r>
              <a:rPr lang="ru-RU" dirty="0" smtClean="0"/>
              <a:t>мастер-классов</a:t>
            </a:r>
            <a:r>
              <a:rPr lang="ru-RU" dirty="0"/>
              <a:t>;</a:t>
            </a:r>
          </a:p>
          <a:p>
            <a:r>
              <a:rPr lang="ru-RU" dirty="0"/>
              <a:t>участие в конкурсах:</a:t>
            </a:r>
          </a:p>
          <a:p>
            <a:pPr marL="114300" indent="0">
              <a:buNone/>
            </a:pPr>
            <a:r>
              <a:rPr lang="ru-RU" dirty="0" smtClean="0"/>
              <a:t>	сайтов </a:t>
            </a:r>
            <a:r>
              <a:rPr lang="ru-RU" dirty="0"/>
              <a:t>преподавателей,</a:t>
            </a:r>
          </a:p>
          <a:p>
            <a:pPr marL="114300" indent="0">
              <a:buNone/>
            </a:pPr>
            <a:r>
              <a:rPr lang="ru-RU" dirty="0" smtClean="0"/>
              <a:t>	студенческих </a:t>
            </a:r>
            <a:r>
              <a:rPr lang="ru-RU" dirty="0"/>
              <a:t>исследовательских проектов,</a:t>
            </a:r>
          </a:p>
          <a:p>
            <a:pPr marL="114300" indent="0">
              <a:buNone/>
            </a:pPr>
            <a:r>
              <a:rPr lang="ru-RU" dirty="0" smtClean="0"/>
              <a:t>	методических </a:t>
            </a:r>
            <a:r>
              <a:rPr lang="ru-RU" dirty="0"/>
              <a:t>разработок;</a:t>
            </a:r>
          </a:p>
          <a:p>
            <a:r>
              <a:rPr lang="ru-RU" dirty="0"/>
              <a:t> получение свидетельства о публикации </a:t>
            </a:r>
            <a:r>
              <a:rPr lang="ru-RU" dirty="0" smtClean="0"/>
              <a:t>материалов </a:t>
            </a:r>
            <a:r>
              <a:rPr lang="ru-RU" dirty="0"/>
              <a:t>в электронном </a:t>
            </a:r>
            <a:r>
              <a:rPr lang="ru-RU" dirty="0" smtClean="0"/>
              <a:t>СМИ</a:t>
            </a:r>
            <a:endParaRPr lang="ru-RU" dirty="0"/>
          </a:p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490883" y="332656"/>
            <a:ext cx="2616200" cy="1841500"/>
            <a:chOff x="104833827" y="110994871"/>
            <a:chExt cx="3339244" cy="240040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3827" y="112108692"/>
              <a:ext cx="1485463" cy="1130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Конкурс проектов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49579" y="112050110"/>
              <a:ext cx="1323492" cy="1345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Метод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0982" y="110994871"/>
              <a:ext cx="1412637" cy="131260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B0F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204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9850818"/>
              </p:ext>
            </p:extLst>
          </p:nvPr>
        </p:nvGraphicFramePr>
        <p:xfrm>
          <a:off x="5796136" y="4462131"/>
          <a:ext cx="239992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620000" cy="1143000"/>
          </a:xfrm>
        </p:spPr>
        <p:txBody>
          <a:bodyPr/>
          <a:lstStyle/>
          <a:p>
            <a:r>
              <a:rPr lang="ru-RU" dirty="0" smtClean="0"/>
              <a:t>Для участия в работе сетевого сообщества         </a:t>
            </a:r>
            <a:br>
              <a:rPr lang="ru-RU" dirty="0" smtClean="0"/>
            </a:br>
            <a:r>
              <a:rPr lang="ru-RU" dirty="0" smtClean="0"/>
              <a:t>необходимо: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7620000" cy="48006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пройти регистрацию на портале по </a:t>
            </a:r>
            <a:r>
              <a:rPr lang="ru-RU" dirty="0" smtClean="0"/>
              <a:t>адресу http</a:t>
            </a:r>
            <a:r>
              <a:rPr lang="ru-RU" dirty="0"/>
              <a:t>://www.spbspoprof.ru/</a:t>
            </a:r>
          </a:p>
          <a:p>
            <a:r>
              <a:rPr lang="ru-RU" dirty="0" smtClean="0"/>
              <a:t>зайти </a:t>
            </a:r>
            <a:r>
              <a:rPr lang="ru-RU" dirty="0"/>
              <a:t>в личный кабинет, в раздел </a:t>
            </a:r>
            <a:r>
              <a:rPr lang="ru-RU" dirty="0" smtClean="0"/>
              <a:t>«</a:t>
            </a:r>
            <a:r>
              <a:rPr lang="ru-RU" dirty="0"/>
              <a:t>Мои публикации»</a:t>
            </a:r>
          </a:p>
          <a:p>
            <a:r>
              <a:rPr lang="ru-RU" dirty="0" smtClean="0"/>
              <a:t>выбрать </a:t>
            </a:r>
            <a:r>
              <a:rPr lang="ru-RU" dirty="0"/>
              <a:t>кнопку «Добавить публикацию»</a:t>
            </a:r>
          </a:p>
          <a:p>
            <a:r>
              <a:rPr lang="ru-RU" dirty="0" smtClean="0"/>
              <a:t>заполнить </a:t>
            </a:r>
            <a:r>
              <a:rPr lang="ru-RU" dirty="0"/>
              <a:t>предложенные поля</a:t>
            </a:r>
          </a:p>
          <a:p>
            <a:r>
              <a:rPr lang="ru-RU" dirty="0" smtClean="0"/>
              <a:t>загрузить </a:t>
            </a:r>
            <a:r>
              <a:rPr lang="ru-RU" dirty="0"/>
              <a:t>файл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0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Профессиональная </a:t>
            </a:r>
            <a:r>
              <a:rPr lang="ru-RU" sz="4400" dirty="0" smtClean="0"/>
              <a:t>ИКТ-компетентность</a:t>
            </a:r>
            <a:endParaRPr lang="ru-RU" sz="4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91683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sz="3200" dirty="0"/>
              <a:t>квалифицированное использование общераспространенных в данной профессиональной области в развитых странах средств ИКТ при решении профессиональных задач там, где это необходимо.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5811062"/>
              </p:ext>
            </p:extLst>
          </p:nvPr>
        </p:nvGraphicFramePr>
        <p:xfrm>
          <a:off x="5796136" y="4509120"/>
          <a:ext cx="239992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24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68746558"/>
              </p:ext>
            </p:extLst>
          </p:nvPr>
        </p:nvGraphicFramePr>
        <p:xfrm>
          <a:off x="5796136" y="4509120"/>
          <a:ext cx="239992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Компетентность в области сетевых информационных технологий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242088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sz="3200" dirty="0" smtClean="0"/>
              <a:t>Информационная </a:t>
            </a:r>
            <a:r>
              <a:rPr lang="ru-RU" sz="3200" dirty="0"/>
              <a:t>сеть - это коммуникационная сеть, в которой информация выступает в качестве продукта создания, переработки, хранения и использования.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9600" y="270892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34188567"/>
              </p:ext>
            </p:extLst>
          </p:nvPr>
        </p:nvGraphicFramePr>
        <p:xfrm>
          <a:off x="5796136" y="4565352"/>
          <a:ext cx="239992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Компетентность в области сетевых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dirty="0"/>
              <a:t>средства  и сервисы коммуникации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средства и сервисы хранения </a:t>
            </a:r>
            <a:r>
              <a:rPr lang="ru-RU" dirty="0" smtClean="0"/>
              <a:t>материалов</a:t>
            </a:r>
            <a:endParaRPr lang="ru-RU" dirty="0"/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средства создания и  демонстрации нормативных, методических и дидактических материалов 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поисковые системы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err="1" smtClean="0"/>
              <a:t>вебинары</a:t>
            </a:r>
            <a:r>
              <a:rPr lang="ru-RU" dirty="0" smtClean="0"/>
              <a:t>, он-</a:t>
            </a:r>
            <a:r>
              <a:rPr lang="ru-RU" dirty="0" err="1" smtClean="0"/>
              <a:t>лайн</a:t>
            </a:r>
            <a:r>
              <a:rPr lang="ru-RU" dirty="0" smtClean="0"/>
              <a:t> мастер-классы и т.п.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д</a:t>
            </a:r>
            <a:r>
              <a:rPr lang="ru-RU" dirty="0" smtClean="0"/>
              <a:t>истанционные курсы повышения квалификации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убликации и обмен опытом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сетевые профессиональные </a:t>
            </a:r>
            <a:r>
              <a:rPr lang="ru-RU" dirty="0" smtClean="0"/>
              <a:t>сообщества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етевые профессиональные конкурсы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редметные электронные кабинеты и сайты преподавателей</a:t>
            </a:r>
            <a:endParaRPr lang="ru-RU" dirty="0"/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образовательные ресурсы (порталы)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6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89" y="1775559"/>
            <a:ext cx="1620772" cy="121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559330"/>
              </p:ext>
            </p:extLst>
          </p:nvPr>
        </p:nvGraphicFramePr>
        <p:xfrm>
          <a:off x="107504" y="116633"/>
          <a:ext cx="8280920" cy="648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/>
                <a:gridCol w="4140460"/>
              </a:tblGrid>
              <a:tr h="345595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Средства  и сервисы коммуникации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Поисковые системы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30247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Средства  и сервисы хранения материалов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0608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2027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lingvoelf.ru/images/skyp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41" y="1923024"/>
            <a:ext cx="936104" cy="9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"/>
          <a:stretch/>
        </p:blipFill>
        <p:spPr bwMode="auto">
          <a:xfrm>
            <a:off x="4476362" y="1736986"/>
            <a:ext cx="3497307" cy="121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013176"/>
            <a:ext cx="1679837" cy="125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rapidsoft.org/images/stories/articons/yandex_dis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82" y="4800293"/>
            <a:ext cx="1523921" cy="15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93" y="4955554"/>
            <a:ext cx="1754692" cy="13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www1-lw.xda-cdn.com/wp-content/uploads/2015/11/driv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62" y="4759628"/>
            <a:ext cx="2249542" cy="17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/>
              <a:t>Средства создания и  демонстрации нормативных, методических и дидактических материалов 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552728" cy="28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5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/>
              <a:t>Средства создания и  демонстрации нормативных, методических и дидактических материалов 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Сервисы создания:</a:t>
            </a:r>
          </a:p>
          <a:p>
            <a:endParaRPr lang="ru-RU" sz="32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Лент времени   </a:t>
            </a:r>
            <a:r>
              <a:rPr lang="en-US" sz="3200" u="sng" dirty="0" err="1">
                <a:solidFill>
                  <a:schemeClr val="accent4"/>
                </a:solidFill>
                <a:hlinkClick r:id="rId3"/>
              </a:rPr>
              <a:t>Dipity</a:t>
            </a:r>
            <a:r>
              <a:rPr lang="ru-RU" sz="3200" u="sng" dirty="0">
                <a:solidFill>
                  <a:schemeClr val="accent4"/>
                </a:solidFill>
              </a:rPr>
              <a:t>   </a:t>
            </a:r>
            <a:r>
              <a:rPr lang="en-US" sz="3200" u="sng" dirty="0" err="1">
                <a:solidFill>
                  <a:schemeClr val="accent4"/>
                </a:solidFill>
                <a:hlinkClick r:id="rId4"/>
              </a:rPr>
              <a:t>Timerime</a:t>
            </a:r>
            <a:r>
              <a:rPr lang="ru-RU" sz="3200" u="sng" dirty="0">
                <a:solidFill>
                  <a:schemeClr val="accent4"/>
                </a:solidFill>
              </a:rPr>
              <a:t>  </a:t>
            </a:r>
            <a:r>
              <a:rPr lang="en-US" sz="3200" u="sng" dirty="0" err="1">
                <a:solidFill>
                  <a:schemeClr val="accent4"/>
                </a:solidFill>
                <a:hlinkClick r:id="rId5"/>
              </a:rPr>
              <a:t>Timetoast</a:t>
            </a:r>
            <a:endParaRPr lang="ru-RU" sz="3200" u="sng" dirty="0">
              <a:solidFill>
                <a:schemeClr val="accent4"/>
              </a:solidFill>
            </a:endParaRPr>
          </a:p>
          <a:p>
            <a:r>
              <a:rPr lang="ru-RU" sz="3200" dirty="0" smtClean="0"/>
              <a:t>   </a:t>
            </a:r>
            <a:endParaRPr lang="ru-RU" sz="32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Ментальных  карт </a:t>
            </a:r>
            <a:r>
              <a:rPr lang="en-US" sz="3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u="sng" dirty="0" err="1" smtClean="0">
                <a:solidFill>
                  <a:schemeClr val="accent4"/>
                </a:solidFill>
              </a:rPr>
              <a:t>Mindmeister</a:t>
            </a:r>
            <a:r>
              <a:rPr lang="en-US" sz="3200" dirty="0" smtClean="0">
                <a:solidFill>
                  <a:schemeClr val="accent4"/>
                </a:solidFill>
              </a:rPr>
              <a:t>    </a:t>
            </a:r>
            <a:r>
              <a:rPr lang="en-US" sz="3200" u="sng" dirty="0" smtClean="0">
                <a:solidFill>
                  <a:schemeClr val="accent4"/>
                </a:solidFill>
              </a:rPr>
              <a:t>Bubbl.us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Сетевых презентаций</a:t>
            </a:r>
            <a:r>
              <a:rPr lang="en-US" sz="3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u="sng" dirty="0">
                <a:solidFill>
                  <a:schemeClr val="accent4"/>
                </a:solidFill>
              </a:rPr>
              <a:t>Prezi.com</a:t>
            </a:r>
            <a:r>
              <a:rPr lang="en-US" sz="3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endParaRPr lang="en-US" sz="32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ru-RU" sz="3200" u="sng" dirty="0" smtClean="0">
                <a:solidFill>
                  <a:schemeClr val="accent4"/>
                </a:solidFill>
              </a:rPr>
              <a:t>Презентации </a:t>
            </a:r>
            <a:r>
              <a:rPr lang="en-US" sz="3200" u="sng" dirty="0">
                <a:solidFill>
                  <a:schemeClr val="accent4"/>
                </a:solidFill>
              </a:rPr>
              <a:t>Google</a:t>
            </a:r>
            <a:endParaRPr lang="ru-RU" sz="3200" u="sng" dirty="0">
              <a:solidFill>
                <a:schemeClr val="accent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96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57786635"/>
              </p:ext>
            </p:extLst>
          </p:nvPr>
        </p:nvGraphicFramePr>
        <p:xfrm>
          <a:off x="251520" y="260648"/>
          <a:ext cx="813690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61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порталы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5920" r="3731" b="7181"/>
          <a:stretch/>
        </p:blipFill>
        <p:spPr bwMode="auto">
          <a:xfrm>
            <a:off x="323528" y="1446232"/>
            <a:ext cx="7992888" cy="42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266</TotalTime>
  <Words>321</Words>
  <Application>Microsoft Office PowerPoint</Application>
  <PresentationFormat>Экран (4:3)</PresentationFormat>
  <Paragraphs>93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Соседство</vt:lpstr>
      <vt:lpstr>Компетентность педагога  в области сетевых информационных технологий</vt:lpstr>
      <vt:lpstr>Профессиональная ИКТ-компетентность</vt:lpstr>
      <vt:lpstr>Компетентность в области сетевых информационных технологий</vt:lpstr>
      <vt:lpstr>Компетентность в области сетевых технологий</vt:lpstr>
      <vt:lpstr>Презентация PowerPoint</vt:lpstr>
      <vt:lpstr>Средства создания и  демонстрации нормативных, методических и дидактических материалов  </vt:lpstr>
      <vt:lpstr>Средства создания и  демонстрации нормативных, методических и дидактических материалов  </vt:lpstr>
      <vt:lpstr>Презентация PowerPoint</vt:lpstr>
      <vt:lpstr>Образовательные порталы</vt:lpstr>
      <vt:lpstr>Образовательные порталы</vt:lpstr>
      <vt:lpstr>Презентация PowerPoint</vt:lpstr>
      <vt:lpstr>Электронное сетевое сообщество педагогических работников</vt:lpstr>
      <vt:lpstr>Направления работы   </vt:lpstr>
      <vt:lpstr>Возможности  </vt:lpstr>
      <vt:lpstr>Для участия в работе сетевого сообщества          необходимо: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Компетентность педагогов в области сетевых информационных технологий</dc:title>
  <dc:creator>User</dc:creator>
  <cp:lastModifiedBy>User</cp:lastModifiedBy>
  <cp:revision>21</cp:revision>
  <cp:lastPrinted>2016-02-25T10:09:37Z</cp:lastPrinted>
  <dcterms:modified xsi:type="dcterms:W3CDTF">2016-02-25T11:34:01Z</dcterms:modified>
</cp:coreProperties>
</file>