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sldIdLst>
    <p:sldId id="272" r:id="rId2"/>
    <p:sldId id="267" r:id="rId3"/>
    <p:sldId id="279" r:id="rId4"/>
    <p:sldId id="282" r:id="rId5"/>
    <p:sldId id="283" r:id="rId6"/>
    <p:sldId id="273" r:id="rId7"/>
    <p:sldId id="261" r:id="rId8"/>
    <p:sldId id="268" r:id="rId9"/>
    <p:sldId id="280" r:id="rId10"/>
    <p:sldId id="269" r:id="rId11"/>
    <p:sldId id="281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62FE"/>
    <a:srgbClr val="0000CC"/>
    <a:srgbClr val="0000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2" autoAdjust="0"/>
    <p:restoredTop sz="86457" autoAdjust="0"/>
  </p:normalViewPr>
  <p:slideViewPr>
    <p:cSldViewPr showGuides="1">
      <p:cViewPr>
        <p:scale>
          <a:sx n="62" d="100"/>
          <a:sy n="62" d="100"/>
        </p:scale>
        <p:origin x="-64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C226D-9FD4-45B2-BC6E-ECC52D51A31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3A557-3520-4CB5-86BE-A0CF3547AB1D}">
      <dgm:prSet phldrT="[Текст]"/>
      <dgm:spPr/>
      <dgm:t>
        <a:bodyPr/>
        <a:lstStyle/>
        <a:p>
          <a:r>
            <a:rPr lang="ru-RU" b="1" dirty="0" smtClean="0"/>
            <a:t>Федеральный закон от 29.12.2012 N 273-ФЗ </a:t>
          </a:r>
          <a:endParaRPr lang="ru-RU" b="1" dirty="0"/>
        </a:p>
      </dgm:t>
    </dgm:pt>
    <dgm:pt modelId="{4F2BE48E-897B-4334-A5F3-F8D98D1B1787}" type="parTrans" cxnId="{6A06FF0A-959F-457E-B8F5-003A94FF775C}">
      <dgm:prSet/>
      <dgm:spPr/>
      <dgm:t>
        <a:bodyPr/>
        <a:lstStyle/>
        <a:p>
          <a:endParaRPr lang="ru-RU"/>
        </a:p>
      </dgm:t>
    </dgm:pt>
    <dgm:pt modelId="{DAB61D66-257C-413E-BA8D-65D72F35B595}" type="sibTrans" cxnId="{6A06FF0A-959F-457E-B8F5-003A94FF775C}">
      <dgm:prSet/>
      <dgm:spPr/>
      <dgm:t>
        <a:bodyPr/>
        <a:lstStyle/>
        <a:p>
          <a:endParaRPr lang="ru-RU"/>
        </a:p>
      </dgm:t>
    </dgm:pt>
    <dgm:pt modelId="{7E2FA086-7C0C-4CC7-8BAC-82F6CC791989}">
      <dgm:prSet phldrT="[Текст]"/>
      <dgm:spPr/>
      <dgm:t>
        <a:bodyPr/>
        <a:lstStyle/>
        <a:p>
          <a:r>
            <a:rPr lang="ru-RU" b="1" dirty="0" smtClean="0"/>
            <a:t>Приказ </a:t>
          </a:r>
          <a:r>
            <a:rPr lang="ru-RU" b="1" dirty="0" err="1" smtClean="0"/>
            <a:t>Минобрнауки</a:t>
          </a:r>
          <a:r>
            <a:rPr lang="ru-RU" b="1" dirty="0" smtClean="0"/>
            <a:t> РФ от 9 января 2014 г.  №2 </a:t>
          </a:r>
          <a:endParaRPr lang="ru-RU" b="1" dirty="0"/>
        </a:p>
      </dgm:t>
    </dgm:pt>
    <dgm:pt modelId="{A1793F2A-FD64-4069-8E93-1CE39397E65A}" type="parTrans" cxnId="{0C89F195-A20B-4562-B2F3-377B60E0FE7E}">
      <dgm:prSet/>
      <dgm:spPr/>
      <dgm:t>
        <a:bodyPr/>
        <a:lstStyle/>
        <a:p>
          <a:endParaRPr lang="ru-RU"/>
        </a:p>
      </dgm:t>
    </dgm:pt>
    <dgm:pt modelId="{D39DE084-C7BC-4610-A4E9-C34FE6E8B283}" type="sibTrans" cxnId="{0C89F195-A20B-4562-B2F3-377B60E0FE7E}">
      <dgm:prSet/>
      <dgm:spPr/>
      <dgm:t>
        <a:bodyPr/>
        <a:lstStyle/>
        <a:p>
          <a:endParaRPr lang="ru-RU"/>
        </a:p>
      </dgm:t>
    </dgm:pt>
    <dgm:pt modelId="{92ED25BD-EF54-4A98-8C34-1E630C5650B0}">
      <dgm:prSet phldrT="[Текст]"/>
      <dgm:spPr/>
      <dgm:t>
        <a:bodyPr/>
        <a:lstStyle/>
        <a:p>
          <a:r>
            <a:rPr lang="ru-RU" b="1" u="none" dirty="0" smtClean="0"/>
            <a:t>Приказ </a:t>
          </a:r>
          <a:r>
            <a:rPr lang="ru-RU" b="1" u="none" dirty="0" err="1" smtClean="0"/>
            <a:t>минобрнауки</a:t>
          </a:r>
          <a:r>
            <a:rPr lang="ru-RU" b="1" u="none" dirty="0" smtClean="0"/>
            <a:t> РФ от 20 января 2014 г. №22 с  изменениями и дополнениями от 10 декабря 2014 г. </a:t>
          </a:r>
          <a:endParaRPr lang="ru-RU" b="1" dirty="0"/>
        </a:p>
      </dgm:t>
    </dgm:pt>
    <dgm:pt modelId="{E25F311C-4AFC-405F-82FC-0ADB8E08CFA2}" type="parTrans" cxnId="{6594B702-B968-4FC1-8D9F-94E114E4C845}">
      <dgm:prSet/>
      <dgm:spPr/>
      <dgm:t>
        <a:bodyPr/>
        <a:lstStyle/>
        <a:p>
          <a:endParaRPr lang="ru-RU"/>
        </a:p>
      </dgm:t>
    </dgm:pt>
    <dgm:pt modelId="{2B2111D0-EE45-4407-B9CE-1B0D29920503}" type="sibTrans" cxnId="{6594B702-B968-4FC1-8D9F-94E114E4C845}">
      <dgm:prSet/>
      <dgm:spPr/>
      <dgm:t>
        <a:bodyPr/>
        <a:lstStyle/>
        <a:p>
          <a:endParaRPr lang="ru-RU"/>
        </a:p>
      </dgm:t>
    </dgm:pt>
    <dgm:pt modelId="{91369807-26B4-4986-B265-F50A3C8E9740}">
      <dgm:prSet custT="1"/>
      <dgm:spPr/>
      <dgm:t>
        <a:bodyPr/>
        <a:lstStyle/>
        <a:p>
          <a:r>
            <a:rPr lang="ru-RU" sz="1000" dirty="0" smtClean="0"/>
            <a:t>Статья</a:t>
          </a:r>
          <a:r>
            <a:rPr lang="en-US" sz="1000" dirty="0" smtClean="0"/>
            <a:t> </a:t>
          </a:r>
          <a:r>
            <a:rPr lang="ru-RU" sz="1000" dirty="0" smtClean="0"/>
            <a:t>16. Реализация образовательных программ с применением электронного обучения и дистанционных образовательных технологий</a:t>
          </a:r>
        </a:p>
      </dgm:t>
    </dgm:pt>
    <dgm:pt modelId="{C7E568A3-5534-4256-881C-AF750ED18CA8}" type="parTrans" cxnId="{AF167CA1-9DDE-4018-9B4C-C9023F773D64}">
      <dgm:prSet/>
      <dgm:spPr/>
      <dgm:t>
        <a:bodyPr/>
        <a:lstStyle/>
        <a:p>
          <a:endParaRPr lang="ru-RU"/>
        </a:p>
      </dgm:t>
    </dgm:pt>
    <dgm:pt modelId="{3AB2364C-28D2-4052-9F96-6DDA52820CEE}" type="sibTrans" cxnId="{AF167CA1-9DDE-4018-9B4C-C9023F773D64}">
      <dgm:prSet/>
      <dgm:spPr/>
      <dgm:t>
        <a:bodyPr/>
        <a:lstStyle/>
        <a:p>
          <a:endParaRPr lang="ru-RU"/>
        </a:p>
      </dgm:t>
    </dgm:pt>
    <dgm:pt modelId="{F1CE7220-6884-4F04-B037-33B24C3DE711}">
      <dgm:prSet/>
      <dgm:spPr/>
      <dgm:t>
        <a:bodyPr/>
        <a:lstStyle/>
        <a:p>
          <a:r>
            <a:rPr lang="ru-RU" dirty="0" smtClean="0"/>
            <a:t>Статья 17. Формы получения образования и формы обучения</a:t>
          </a:r>
          <a:r>
            <a:rPr lang="en-US" dirty="0" smtClean="0"/>
            <a:t> </a:t>
          </a:r>
          <a:r>
            <a:rPr lang="ru-RU" dirty="0" smtClean="0"/>
            <a:t>. Допускается сочетание различных форм получения образования и форм обучения.</a:t>
          </a:r>
        </a:p>
      </dgm:t>
    </dgm:pt>
    <dgm:pt modelId="{3233AFF6-7A05-4B34-905C-C7B622B8DEB2}" type="parTrans" cxnId="{6C9FD06A-0BEF-4626-BF4B-4DF79B6A10B4}">
      <dgm:prSet/>
      <dgm:spPr/>
      <dgm:t>
        <a:bodyPr/>
        <a:lstStyle/>
        <a:p>
          <a:endParaRPr lang="ru-RU"/>
        </a:p>
      </dgm:t>
    </dgm:pt>
    <dgm:pt modelId="{A65D6F10-13F3-4154-B8B5-EB5716193857}" type="sibTrans" cxnId="{6C9FD06A-0BEF-4626-BF4B-4DF79B6A10B4}">
      <dgm:prSet/>
      <dgm:spPr/>
      <dgm:t>
        <a:bodyPr/>
        <a:lstStyle/>
        <a:p>
          <a:endParaRPr lang="ru-RU"/>
        </a:p>
      </dgm:t>
    </dgm:pt>
    <dgm:pt modelId="{60E710BD-E294-4D62-92DC-BE757100F9DA}">
      <dgm:prSet/>
      <dgm:spPr/>
      <dgm:t>
        <a:bodyPr/>
        <a:lstStyle/>
        <a:p>
          <a:r>
            <a:rPr lang="ru-RU" dirty="0" smtClean="0"/>
            <a:t>Перечень</a:t>
          </a:r>
          <a:br>
            <a:rPr lang="ru-RU" dirty="0" smtClean="0"/>
          </a:br>
          <a:r>
            <a:rPr lang="ru-RU" dirty="0" smtClean="0"/>
            <a:t>специальностей СПО, реализация образовательных программ по которым не допускается с применением исключительно электронного обучения, дистанционных образовательных технологий</a:t>
          </a:r>
          <a:endParaRPr lang="ru-RU" dirty="0"/>
        </a:p>
      </dgm:t>
    </dgm:pt>
    <dgm:pt modelId="{8DC77EEF-749E-48F0-921A-1A5D59B02C90}" type="parTrans" cxnId="{A52BA3A2-F197-425C-A31B-52C24199C138}">
      <dgm:prSet/>
      <dgm:spPr/>
      <dgm:t>
        <a:bodyPr/>
        <a:lstStyle/>
        <a:p>
          <a:endParaRPr lang="ru-RU"/>
        </a:p>
      </dgm:t>
    </dgm:pt>
    <dgm:pt modelId="{062A756D-B83E-4DA8-A20B-EEAB952AE721}" type="sibTrans" cxnId="{A52BA3A2-F197-425C-A31B-52C24199C138}">
      <dgm:prSet/>
      <dgm:spPr/>
      <dgm:t>
        <a:bodyPr/>
        <a:lstStyle/>
        <a:p>
          <a:endParaRPr lang="ru-RU"/>
        </a:p>
      </dgm:t>
    </dgm:pt>
    <dgm:pt modelId="{07468B15-0215-4790-8AC2-208DD8FFF31A}">
      <dgm:prSet phldrT="[Текст]" custT="1"/>
      <dgm:spPr/>
      <dgm:t>
        <a:bodyPr/>
        <a:lstStyle/>
        <a:p>
          <a:pPr rtl="0"/>
          <a:r>
            <a:rPr lang="ru-RU" sz="1100" b="0" dirty="0" smtClean="0"/>
            <a:t>Порядок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</a:t>
          </a:r>
          <a:endParaRPr lang="ru-RU" sz="1100" b="0" dirty="0"/>
        </a:p>
      </dgm:t>
    </dgm:pt>
    <dgm:pt modelId="{3FEEF5AD-EE99-463E-BEE6-B3E13861B20D}" type="parTrans" cxnId="{FB6314FE-5408-437F-A753-B0203ABE0B85}">
      <dgm:prSet/>
      <dgm:spPr/>
      <dgm:t>
        <a:bodyPr/>
        <a:lstStyle/>
        <a:p>
          <a:endParaRPr lang="ru-RU"/>
        </a:p>
      </dgm:t>
    </dgm:pt>
    <dgm:pt modelId="{198AAE02-F3B9-47A3-84D7-F7167923B28B}" type="sibTrans" cxnId="{FB6314FE-5408-437F-A753-B0203ABE0B85}">
      <dgm:prSet/>
      <dgm:spPr/>
      <dgm:t>
        <a:bodyPr/>
        <a:lstStyle/>
        <a:p>
          <a:endParaRPr lang="ru-RU"/>
        </a:p>
      </dgm:t>
    </dgm:pt>
    <dgm:pt modelId="{454CE718-1CD1-4DAA-BBD8-8E4BA29E3D50}" type="pres">
      <dgm:prSet presAssocID="{A6BC226D-9FD4-45B2-BC6E-ECC52D51A3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DA1A9C-CDDF-4816-91AE-255DA5CAB27D}" type="pres">
      <dgm:prSet presAssocID="{F113A557-3520-4CB5-86BE-A0CF3547AB1D}" presName="root" presStyleCnt="0"/>
      <dgm:spPr/>
    </dgm:pt>
    <dgm:pt modelId="{3AB30F17-FAE4-4FA9-B6B0-0E4631B8CC4F}" type="pres">
      <dgm:prSet presAssocID="{F113A557-3520-4CB5-86BE-A0CF3547AB1D}" presName="rootComposite" presStyleCnt="0"/>
      <dgm:spPr/>
    </dgm:pt>
    <dgm:pt modelId="{365533B2-3A09-416D-91D3-E69A6A1758C6}" type="pres">
      <dgm:prSet presAssocID="{F113A557-3520-4CB5-86BE-A0CF3547AB1D}" presName="rootText" presStyleLbl="node1" presStyleIdx="0" presStyleCnt="3"/>
      <dgm:spPr/>
      <dgm:t>
        <a:bodyPr/>
        <a:lstStyle/>
        <a:p>
          <a:endParaRPr lang="ru-RU"/>
        </a:p>
      </dgm:t>
    </dgm:pt>
    <dgm:pt modelId="{9919B89E-99CD-4A13-9461-998EABF54DEA}" type="pres">
      <dgm:prSet presAssocID="{F113A557-3520-4CB5-86BE-A0CF3547AB1D}" presName="rootConnector" presStyleLbl="node1" presStyleIdx="0" presStyleCnt="3"/>
      <dgm:spPr/>
      <dgm:t>
        <a:bodyPr/>
        <a:lstStyle/>
        <a:p>
          <a:endParaRPr lang="ru-RU"/>
        </a:p>
      </dgm:t>
    </dgm:pt>
    <dgm:pt modelId="{8992F4F3-AF25-4282-B7E7-6A4C2B4B0962}" type="pres">
      <dgm:prSet presAssocID="{F113A557-3520-4CB5-86BE-A0CF3547AB1D}" presName="childShape" presStyleCnt="0"/>
      <dgm:spPr/>
    </dgm:pt>
    <dgm:pt modelId="{F8658A74-D39C-40F7-9150-350519FF8477}" type="pres">
      <dgm:prSet presAssocID="{C7E568A3-5534-4256-881C-AF750ED18CA8}" presName="Name13" presStyleLbl="parChTrans1D2" presStyleIdx="0" presStyleCnt="4"/>
      <dgm:spPr/>
      <dgm:t>
        <a:bodyPr/>
        <a:lstStyle/>
        <a:p>
          <a:endParaRPr lang="ru-RU"/>
        </a:p>
      </dgm:t>
    </dgm:pt>
    <dgm:pt modelId="{12B8BD86-176C-4480-B9D6-5C4FE749630E}" type="pres">
      <dgm:prSet presAssocID="{91369807-26B4-4986-B265-F50A3C8E9740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813AC-02B2-4DB8-8817-124B7072F989}" type="pres">
      <dgm:prSet presAssocID="{3233AFF6-7A05-4B34-905C-C7B622B8DEB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8EA60EAA-0B9F-404E-AB72-79F2E46739AC}" type="pres">
      <dgm:prSet presAssocID="{F1CE7220-6884-4F04-B037-33B24C3DE71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E597A-A3E7-4824-AADE-CA0B4BAA0693}" type="pres">
      <dgm:prSet presAssocID="{7E2FA086-7C0C-4CC7-8BAC-82F6CC791989}" presName="root" presStyleCnt="0"/>
      <dgm:spPr/>
    </dgm:pt>
    <dgm:pt modelId="{FA7CCCA0-B78F-40C0-8365-72BFB8A79213}" type="pres">
      <dgm:prSet presAssocID="{7E2FA086-7C0C-4CC7-8BAC-82F6CC791989}" presName="rootComposite" presStyleCnt="0"/>
      <dgm:spPr/>
    </dgm:pt>
    <dgm:pt modelId="{2C32FA80-88DC-48D7-853B-8A0A25703B57}" type="pres">
      <dgm:prSet presAssocID="{7E2FA086-7C0C-4CC7-8BAC-82F6CC791989}" presName="rootText" presStyleLbl="node1" presStyleIdx="1" presStyleCnt="3"/>
      <dgm:spPr/>
      <dgm:t>
        <a:bodyPr/>
        <a:lstStyle/>
        <a:p>
          <a:endParaRPr lang="ru-RU"/>
        </a:p>
      </dgm:t>
    </dgm:pt>
    <dgm:pt modelId="{7F30E297-8DB9-41F1-9FFC-6C3488D67376}" type="pres">
      <dgm:prSet presAssocID="{7E2FA086-7C0C-4CC7-8BAC-82F6CC791989}" presName="rootConnector" presStyleLbl="node1" presStyleIdx="1" presStyleCnt="3"/>
      <dgm:spPr/>
      <dgm:t>
        <a:bodyPr/>
        <a:lstStyle/>
        <a:p>
          <a:endParaRPr lang="ru-RU"/>
        </a:p>
      </dgm:t>
    </dgm:pt>
    <dgm:pt modelId="{18ECA15B-9314-49FC-BE42-5C27977B1DE9}" type="pres">
      <dgm:prSet presAssocID="{7E2FA086-7C0C-4CC7-8BAC-82F6CC791989}" presName="childShape" presStyleCnt="0"/>
      <dgm:spPr/>
    </dgm:pt>
    <dgm:pt modelId="{D6DD8D37-A1D0-4B01-B1E2-328A860B6574}" type="pres">
      <dgm:prSet presAssocID="{3FEEF5AD-EE99-463E-BEE6-B3E13861B20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B4195346-2D7C-4810-858E-420833F89C99}" type="pres">
      <dgm:prSet presAssocID="{07468B15-0215-4790-8AC2-208DD8FFF31A}" presName="childText" presStyleLbl="bgAcc1" presStyleIdx="2" presStyleCnt="4" custScaleY="19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FDE50-1F44-4F52-BBE2-821647C6A348}" type="pres">
      <dgm:prSet presAssocID="{92ED25BD-EF54-4A98-8C34-1E630C5650B0}" presName="root" presStyleCnt="0"/>
      <dgm:spPr/>
    </dgm:pt>
    <dgm:pt modelId="{469067D5-4A26-4673-A0D7-525590E1AD82}" type="pres">
      <dgm:prSet presAssocID="{92ED25BD-EF54-4A98-8C34-1E630C5650B0}" presName="rootComposite" presStyleCnt="0"/>
      <dgm:spPr/>
    </dgm:pt>
    <dgm:pt modelId="{8CCEC00B-6A73-4586-9324-97690ADF4CCD}" type="pres">
      <dgm:prSet presAssocID="{92ED25BD-EF54-4A98-8C34-1E630C5650B0}" presName="rootText" presStyleLbl="node1" presStyleIdx="2" presStyleCnt="3"/>
      <dgm:spPr/>
      <dgm:t>
        <a:bodyPr/>
        <a:lstStyle/>
        <a:p>
          <a:endParaRPr lang="ru-RU"/>
        </a:p>
      </dgm:t>
    </dgm:pt>
    <dgm:pt modelId="{1FB1C1DF-CF6F-42BA-AD3A-3CAED5FB1053}" type="pres">
      <dgm:prSet presAssocID="{92ED25BD-EF54-4A98-8C34-1E630C5650B0}" presName="rootConnector" presStyleLbl="node1" presStyleIdx="2" presStyleCnt="3"/>
      <dgm:spPr/>
      <dgm:t>
        <a:bodyPr/>
        <a:lstStyle/>
        <a:p>
          <a:endParaRPr lang="ru-RU"/>
        </a:p>
      </dgm:t>
    </dgm:pt>
    <dgm:pt modelId="{B3631A5B-8234-48DF-BFCE-27A4044AB645}" type="pres">
      <dgm:prSet presAssocID="{92ED25BD-EF54-4A98-8C34-1E630C5650B0}" presName="childShape" presStyleCnt="0"/>
      <dgm:spPr/>
    </dgm:pt>
    <dgm:pt modelId="{E76D50F2-3245-4BAA-98CD-8BFC36CE203C}" type="pres">
      <dgm:prSet presAssocID="{8DC77EEF-749E-48F0-921A-1A5D59B02C9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081FFD3-F0CC-45D4-891F-47AF76E11AE6}" type="pres">
      <dgm:prSet presAssocID="{60E710BD-E294-4D62-92DC-BE757100F9DA}" presName="childText" presStyleLbl="bgAcc1" presStyleIdx="3" presStyleCnt="4" custScaleY="197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3B49F1-D98B-4025-8048-3405F6620CC1}" type="presOf" srcId="{F113A557-3520-4CB5-86BE-A0CF3547AB1D}" destId="{365533B2-3A09-416D-91D3-E69A6A1758C6}" srcOrd="0" destOrd="0" presId="urn:microsoft.com/office/officeart/2005/8/layout/hierarchy3"/>
    <dgm:cxn modelId="{6A06FF0A-959F-457E-B8F5-003A94FF775C}" srcId="{A6BC226D-9FD4-45B2-BC6E-ECC52D51A31A}" destId="{F113A557-3520-4CB5-86BE-A0CF3547AB1D}" srcOrd="0" destOrd="0" parTransId="{4F2BE48E-897B-4334-A5F3-F8D98D1B1787}" sibTransId="{DAB61D66-257C-413E-BA8D-65D72F35B595}"/>
    <dgm:cxn modelId="{67DA7543-3C78-4D27-BB62-9FFFB7FFCA3E}" type="presOf" srcId="{8DC77EEF-749E-48F0-921A-1A5D59B02C90}" destId="{E76D50F2-3245-4BAA-98CD-8BFC36CE203C}" srcOrd="0" destOrd="0" presId="urn:microsoft.com/office/officeart/2005/8/layout/hierarchy3"/>
    <dgm:cxn modelId="{D3E156EF-660C-473C-8EC9-264164345F96}" type="presOf" srcId="{91369807-26B4-4986-B265-F50A3C8E9740}" destId="{12B8BD86-176C-4480-B9D6-5C4FE749630E}" srcOrd="0" destOrd="0" presId="urn:microsoft.com/office/officeart/2005/8/layout/hierarchy3"/>
    <dgm:cxn modelId="{4629F92D-127E-408D-8C86-1F2D4083534C}" type="presOf" srcId="{60E710BD-E294-4D62-92DC-BE757100F9DA}" destId="{5081FFD3-F0CC-45D4-891F-47AF76E11AE6}" srcOrd="0" destOrd="0" presId="urn:microsoft.com/office/officeart/2005/8/layout/hierarchy3"/>
    <dgm:cxn modelId="{06F8EE11-CCBD-48B9-97D1-16B964652941}" type="presOf" srcId="{07468B15-0215-4790-8AC2-208DD8FFF31A}" destId="{B4195346-2D7C-4810-858E-420833F89C99}" srcOrd="0" destOrd="0" presId="urn:microsoft.com/office/officeart/2005/8/layout/hierarchy3"/>
    <dgm:cxn modelId="{2FC19835-A127-4010-828C-7C43A2BA7FBB}" type="presOf" srcId="{7E2FA086-7C0C-4CC7-8BAC-82F6CC791989}" destId="{2C32FA80-88DC-48D7-853B-8A0A25703B57}" srcOrd="0" destOrd="0" presId="urn:microsoft.com/office/officeart/2005/8/layout/hierarchy3"/>
    <dgm:cxn modelId="{F2C1632E-BF40-456F-B960-1A85A0ABB7EE}" type="presOf" srcId="{C7E568A3-5534-4256-881C-AF750ED18CA8}" destId="{F8658A74-D39C-40F7-9150-350519FF8477}" srcOrd="0" destOrd="0" presId="urn:microsoft.com/office/officeart/2005/8/layout/hierarchy3"/>
    <dgm:cxn modelId="{AF167CA1-9DDE-4018-9B4C-C9023F773D64}" srcId="{F113A557-3520-4CB5-86BE-A0CF3547AB1D}" destId="{91369807-26B4-4986-B265-F50A3C8E9740}" srcOrd="0" destOrd="0" parTransId="{C7E568A3-5534-4256-881C-AF750ED18CA8}" sibTransId="{3AB2364C-28D2-4052-9F96-6DDA52820CEE}"/>
    <dgm:cxn modelId="{D6DE2464-EF7A-47DB-A66B-C2A83AE8ADA4}" type="presOf" srcId="{3233AFF6-7A05-4B34-905C-C7B622B8DEB2}" destId="{F9A813AC-02B2-4DB8-8817-124B7072F989}" srcOrd="0" destOrd="0" presId="urn:microsoft.com/office/officeart/2005/8/layout/hierarchy3"/>
    <dgm:cxn modelId="{FB6314FE-5408-437F-A753-B0203ABE0B85}" srcId="{7E2FA086-7C0C-4CC7-8BAC-82F6CC791989}" destId="{07468B15-0215-4790-8AC2-208DD8FFF31A}" srcOrd="0" destOrd="0" parTransId="{3FEEF5AD-EE99-463E-BEE6-B3E13861B20D}" sibTransId="{198AAE02-F3B9-47A3-84D7-F7167923B28B}"/>
    <dgm:cxn modelId="{A52BA3A2-F197-425C-A31B-52C24199C138}" srcId="{92ED25BD-EF54-4A98-8C34-1E630C5650B0}" destId="{60E710BD-E294-4D62-92DC-BE757100F9DA}" srcOrd="0" destOrd="0" parTransId="{8DC77EEF-749E-48F0-921A-1A5D59B02C90}" sibTransId="{062A756D-B83E-4DA8-A20B-EEAB952AE721}"/>
    <dgm:cxn modelId="{6C9FD06A-0BEF-4626-BF4B-4DF79B6A10B4}" srcId="{F113A557-3520-4CB5-86BE-A0CF3547AB1D}" destId="{F1CE7220-6884-4F04-B037-33B24C3DE711}" srcOrd="1" destOrd="0" parTransId="{3233AFF6-7A05-4B34-905C-C7B622B8DEB2}" sibTransId="{A65D6F10-13F3-4154-B8B5-EB5716193857}"/>
    <dgm:cxn modelId="{6594B702-B968-4FC1-8D9F-94E114E4C845}" srcId="{A6BC226D-9FD4-45B2-BC6E-ECC52D51A31A}" destId="{92ED25BD-EF54-4A98-8C34-1E630C5650B0}" srcOrd="2" destOrd="0" parTransId="{E25F311C-4AFC-405F-82FC-0ADB8E08CFA2}" sibTransId="{2B2111D0-EE45-4407-B9CE-1B0D29920503}"/>
    <dgm:cxn modelId="{7CC9E773-A229-4702-B88F-D3A6DDBCD04D}" type="presOf" srcId="{A6BC226D-9FD4-45B2-BC6E-ECC52D51A31A}" destId="{454CE718-1CD1-4DAA-BBD8-8E4BA29E3D50}" srcOrd="0" destOrd="0" presId="urn:microsoft.com/office/officeart/2005/8/layout/hierarchy3"/>
    <dgm:cxn modelId="{E68B2406-9E20-4907-A4DD-01B29B5D09BA}" type="presOf" srcId="{92ED25BD-EF54-4A98-8C34-1E630C5650B0}" destId="{8CCEC00B-6A73-4586-9324-97690ADF4CCD}" srcOrd="0" destOrd="0" presId="urn:microsoft.com/office/officeart/2005/8/layout/hierarchy3"/>
    <dgm:cxn modelId="{A7581820-2677-45E2-84C8-2ADA04230CA7}" type="presOf" srcId="{7E2FA086-7C0C-4CC7-8BAC-82F6CC791989}" destId="{7F30E297-8DB9-41F1-9FFC-6C3488D67376}" srcOrd="1" destOrd="0" presId="urn:microsoft.com/office/officeart/2005/8/layout/hierarchy3"/>
    <dgm:cxn modelId="{4F57754E-DB22-4262-97EE-C92D39D229D7}" type="presOf" srcId="{92ED25BD-EF54-4A98-8C34-1E630C5650B0}" destId="{1FB1C1DF-CF6F-42BA-AD3A-3CAED5FB1053}" srcOrd="1" destOrd="0" presId="urn:microsoft.com/office/officeart/2005/8/layout/hierarchy3"/>
    <dgm:cxn modelId="{0C89F195-A20B-4562-B2F3-377B60E0FE7E}" srcId="{A6BC226D-9FD4-45B2-BC6E-ECC52D51A31A}" destId="{7E2FA086-7C0C-4CC7-8BAC-82F6CC791989}" srcOrd="1" destOrd="0" parTransId="{A1793F2A-FD64-4069-8E93-1CE39397E65A}" sibTransId="{D39DE084-C7BC-4610-A4E9-C34FE6E8B283}"/>
    <dgm:cxn modelId="{7FE13580-2DE6-490B-ADC8-C22BB0F76252}" type="presOf" srcId="{F113A557-3520-4CB5-86BE-A0CF3547AB1D}" destId="{9919B89E-99CD-4A13-9461-998EABF54DEA}" srcOrd="1" destOrd="0" presId="urn:microsoft.com/office/officeart/2005/8/layout/hierarchy3"/>
    <dgm:cxn modelId="{E1A0478A-7BE9-4EBF-8A9D-A05B88AC4A2A}" type="presOf" srcId="{F1CE7220-6884-4F04-B037-33B24C3DE711}" destId="{8EA60EAA-0B9F-404E-AB72-79F2E46739AC}" srcOrd="0" destOrd="0" presId="urn:microsoft.com/office/officeart/2005/8/layout/hierarchy3"/>
    <dgm:cxn modelId="{CDB3F754-0299-4733-92F8-2E50759C50D3}" type="presOf" srcId="{3FEEF5AD-EE99-463E-BEE6-B3E13861B20D}" destId="{D6DD8D37-A1D0-4B01-B1E2-328A860B6574}" srcOrd="0" destOrd="0" presId="urn:microsoft.com/office/officeart/2005/8/layout/hierarchy3"/>
    <dgm:cxn modelId="{C34716F0-4AB1-4CE6-B053-3A60D985EBCC}" type="presParOf" srcId="{454CE718-1CD1-4DAA-BBD8-8E4BA29E3D50}" destId="{ADDA1A9C-CDDF-4816-91AE-255DA5CAB27D}" srcOrd="0" destOrd="0" presId="urn:microsoft.com/office/officeart/2005/8/layout/hierarchy3"/>
    <dgm:cxn modelId="{9C6E8E16-0A6B-4748-818D-506C6CD9EE12}" type="presParOf" srcId="{ADDA1A9C-CDDF-4816-91AE-255DA5CAB27D}" destId="{3AB30F17-FAE4-4FA9-B6B0-0E4631B8CC4F}" srcOrd="0" destOrd="0" presId="urn:microsoft.com/office/officeart/2005/8/layout/hierarchy3"/>
    <dgm:cxn modelId="{2165077D-F436-4FA2-B851-09C029C0257A}" type="presParOf" srcId="{3AB30F17-FAE4-4FA9-B6B0-0E4631B8CC4F}" destId="{365533B2-3A09-416D-91D3-E69A6A1758C6}" srcOrd="0" destOrd="0" presId="urn:microsoft.com/office/officeart/2005/8/layout/hierarchy3"/>
    <dgm:cxn modelId="{9BC5D2D8-4351-4BF4-8F6A-68D8D1926904}" type="presParOf" srcId="{3AB30F17-FAE4-4FA9-B6B0-0E4631B8CC4F}" destId="{9919B89E-99CD-4A13-9461-998EABF54DEA}" srcOrd="1" destOrd="0" presId="urn:microsoft.com/office/officeart/2005/8/layout/hierarchy3"/>
    <dgm:cxn modelId="{54A7C0CA-AD98-4DBC-A6CD-28A2AAD14093}" type="presParOf" srcId="{ADDA1A9C-CDDF-4816-91AE-255DA5CAB27D}" destId="{8992F4F3-AF25-4282-B7E7-6A4C2B4B0962}" srcOrd="1" destOrd="0" presId="urn:microsoft.com/office/officeart/2005/8/layout/hierarchy3"/>
    <dgm:cxn modelId="{DFC68C96-5675-49DD-A1D3-E9E8F4411908}" type="presParOf" srcId="{8992F4F3-AF25-4282-B7E7-6A4C2B4B0962}" destId="{F8658A74-D39C-40F7-9150-350519FF8477}" srcOrd="0" destOrd="0" presId="urn:microsoft.com/office/officeart/2005/8/layout/hierarchy3"/>
    <dgm:cxn modelId="{3DB8D8D7-B0F7-4253-9886-5E19C8307BC2}" type="presParOf" srcId="{8992F4F3-AF25-4282-B7E7-6A4C2B4B0962}" destId="{12B8BD86-176C-4480-B9D6-5C4FE749630E}" srcOrd="1" destOrd="0" presId="urn:microsoft.com/office/officeart/2005/8/layout/hierarchy3"/>
    <dgm:cxn modelId="{999A87BF-C5C4-4A8D-BDEC-8EC640D42A20}" type="presParOf" srcId="{8992F4F3-AF25-4282-B7E7-6A4C2B4B0962}" destId="{F9A813AC-02B2-4DB8-8817-124B7072F989}" srcOrd="2" destOrd="0" presId="urn:microsoft.com/office/officeart/2005/8/layout/hierarchy3"/>
    <dgm:cxn modelId="{21E071BD-10AF-4AC8-AC77-38D1B07DC7CC}" type="presParOf" srcId="{8992F4F3-AF25-4282-B7E7-6A4C2B4B0962}" destId="{8EA60EAA-0B9F-404E-AB72-79F2E46739AC}" srcOrd="3" destOrd="0" presId="urn:microsoft.com/office/officeart/2005/8/layout/hierarchy3"/>
    <dgm:cxn modelId="{BF6C6082-9112-4CAB-AEA2-A85333578E2E}" type="presParOf" srcId="{454CE718-1CD1-4DAA-BBD8-8E4BA29E3D50}" destId="{B75E597A-A3E7-4824-AADE-CA0B4BAA0693}" srcOrd="1" destOrd="0" presId="urn:microsoft.com/office/officeart/2005/8/layout/hierarchy3"/>
    <dgm:cxn modelId="{2F2DEB56-9AD7-4E6E-8277-E5E1B9096EB9}" type="presParOf" srcId="{B75E597A-A3E7-4824-AADE-CA0B4BAA0693}" destId="{FA7CCCA0-B78F-40C0-8365-72BFB8A79213}" srcOrd="0" destOrd="0" presId="urn:microsoft.com/office/officeart/2005/8/layout/hierarchy3"/>
    <dgm:cxn modelId="{6C2D5A35-A0F3-4152-B4E3-5BD90124A582}" type="presParOf" srcId="{FA7CCCA0-B78F-40C0-8365-72BFB8A79213}" destId="{2C32FA80-88DC-48D7-853B-8A0A25703B57}" srcOrd="0" destOrd="0" presId="urn:microsoft.com/office/officeart/2005/8/layout/hierarchy3"/>
    <dgm:cxn modelId="{2C3EC01D-66A3-4255-BAA3-1ADABFBC5270}" type="presParOf" srcId="{FA7CCCA0-B78F-40C0-8365-72BFB8A79213}" destId="{7F30E297-8DB9-41F1-9FFC-6C3488D67376}" srcOrd="1" destOrd="0" presId="urn:microsoft.com/office/officeart/2005/8/layout/hierarchy3"/>
    <dgm:cxn modelId="{0EEDAFDF-9AE8-4215-879D-842789079448}" type="presParOf" srcId="{B75E597A-A3E7-4824-AADE-CA0B4BAA0693}" destId="{18ECA15B-9314-49FC-BE42-5C27977B1DE9}" srcOrd="1" destOrd="0" presId="urn:microsoft.com/office/officeart/2005/8/layout/hierarchy3"/>
    <dgm:cxn modelId="{0ACCF4BF-8B52-4115-BEA0-D29619EC2EDA}" type="presParOf" srcId="{18ECA15B-9314-49FC-BE42-5C27977B1DE9}" destId="{D6DD8D37-A1D0-4B01-B1E2-328A860B6574}" srcOrd="0" destOrd="0" presId="urn:microsoft.com/office/officeart/2005/8/layout/hierarchy3"/>
    <dgm:cxn modelId="{E6A7337A-5C1C-4D4F-9E5C-F4DA42C95240}" type="presParOf" srcId="{18ECA15B-9314-49FC-BE42-5C27977B1DE9}" destId="{B4195346-2D7C-4810-858E-420833F89C99}" srcOrd="1" destOrd="0" presId="urn:microsoft.com/office/officeart/2005/8/layout/hierarchy3"/>
    <dgm:cxn modelId="{59A19816-9F5F-4214-B71C-D2727D69999D}" type="presParOf" srcId="{454CE718-1CD1-4DAA-BBD8-8E4BA29E3D50}" destId="{844FDE50-1F44-4F52-BBE2-821647C6A348}" srcOrd="2" destOrd="0" presId="urn:microsoft.com/office/officeart/2005/8/layout/hierarchy3"/>
    <dgm:cxn modelId="{DD0D1B29-E775-4407-850C-C859CE6D4A63}" type="presParOf" srcId="{844FDE50-1F44-4F52-BBE2-821647C6A348}" destId="{469067D5-4A26-4673-A0D7-525590E1AD82}" srcOrd="0" destOrd="0" presId="urn:microsoft.com/office/officeart/2005/8/layout/hierarchy3"/>
    <dgm:cxn modelId="{F6E7EA24-2FD4-405E-897E-14322E05E7E9}" type="presParOf" srcId="{469067D5-4A26-4673-A0D7-525590E1AD82}" destId="{8CCEC00B-6A73-4586-9324-97690ADF4CCD}" srcOrd="0" destOrd="0" presId="urn:microsoft.com/office/officeart/2005/8/layout/hierarchy3"/>
    <dgm:cxn modelId="{02CDECA7-FF7F-44C8-B568-2939B122A44C}" type="presParOf" srcId="{469067D5-4A26-4673-A0D7-525590E1AD82}" destId="{1FB1C1DF-CF6F-42BA-AD3A-3CAED5FB1053}" srcOrd="1" destOrd="0" presId="urn:microsoft.com/office/officeart/2005/8/layout/hierarchy3"/>
    <dgm:cxn modelId="{3C5B37D3-104F-46CF-969B-FF83DA177896}" type="presParOf" srcId="{844FDE50-1F44-4F52-BBE2-821647C6A348}" destId="{B3631A5B-8234-48DF-BFCE-27A4044AB645}" srcOrd="1" destOrd="0" presId="urn:microsoft.com/office/officeart/2005/8/layout/hierarchy3"/>
    <dgm:cxn modelId="{3ACA81F2-6725-4692-BF9E-B0CB5F7BE0E7}" type="presParOf" srcId="{B3631A5B-8234-48DF-BFCE-27A4044AB645}" destId="{E76D50F2-3245-4BAA-98CD-8BFC36CE203C}" srcOrd="0" destOrd="0" presId="urn:microsoft.com/office/officeart/2005/8/layout/hierarchy3"/>
    <dgm:cxn modelId="{6AA8B808-E593-4543-82E2-E0359C3BE45F}" type="presParOf" srcId="{B3631A5B-8234-48DF-BFCE-27A4044AB645}" destId="{5081FFD3-F0CC-45D4-891F-47AF76E11AE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9A977-AAE6-43B2-809E-7D2B9F57418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90E26C-0F28-4C97-8CAD-64ACC932A8FF}">
      <dgm:prSet phldrT="[Текст]"/>
      <dgm:spPr/>
      <dgm:t>
        <a:bodyPr/>
        <a:lstStyle/>
        <a:p>
          <a:r>
            <a:rPr lang="ru-RU" b="1" dirty="0" smtClean="0"/>
            <a:t>Нормативно-правовое обеспечение</a:t>
          </a:r>
          <a:endParaRPr lang="ru-RU" b="1" dirty="0"/>
        </a:p>
      </dgm:t>
    </dgm:pt>
    <dgm:pt modelId="{F4551B41-89AF-4244-8495-E6B76360C090}" type="parTrans" cxnId="{E9485367-7974-4B41-A7BA-D877C6045FC6}">
      <dgm:prSet/>
      <dgm:spPr/>
      <dgm:t>
        <a:bodyPr/>
        <a:lstStyle/>
        <a:p>
          <a:endParaRPr lang="ru-RU"/>
        </a:p>
      </dgm:t>
    </dgm:pt>
    <dgm:pt modelId="{FDEE0657-6E82-4B65-9891-566364AF49B4}" type="sibTrans" cxnId="{E9485367-7974-4B41-A7BA-D877C6045FC6}">
      <dgm:prSet/>
      <dgm:spPr/>
      <dgm:t>
        <a:bodyPr/>
        <a:lstStyle/>
        <a:p>
          <a:endParaRPr lang="ru-RU"/>
        </a:p>
      </dgm:t>
    </dgm:pt>
    <dgm:pt modelId="{A38B89B6-4C8D-4058-B710-77A9C8F13E5D}">
      <dgm:prSet/>
      <dgm:spPr/>
      <dgm:t>
        <a:bodyPr/>
        <a:lstStyle/>
        <a:p>
          <a:r>
            <a:rPr lang="ru-RU" dirty="0" smtClean="0"/>
            <a:t>Федеральный закон от 29.12.2012 N 273-ФЗ </a:t>
          </a:r>
        </a:p>
      </dgm:t>
    </dgm:pt>
    <dgm:pt modelId="{BD19C5DB-2C5D-43A3-A62E-F0D5675AB8ED}" type="parTrans" cxnId="{0AC1A363-D773-4ACD-9936-E1C1DF138C27}">
      <dgm:prSet/>
      <dgm:spPr/>
      <dgm:t>
        <a:bodyPr/>
        <a:lstStyle/>
        <a:p>
          <a:endParaRPr lang="ru-RU"/>
        </a:p>
      </dgm:t>
    </dgm:pt>
    <dgm:pt modelId="{A2E8FE24-3412-473A-B3FC-829020EF5CDE}" type="sibTrans" cxnId="{0AC1A363-D773-4ACD-9936-E1C1DF138C27}">
      <dgm:prSet/>
      <dgm:spPr/>
      <dgm:t>
        <a:bodyPr/>
        <a:lstStyle/>
        <a:p>
          <a:endParaRPr lang="ru-RU"/>
        </a:p>
      </dgm:t>
    </dgm:pt>
    <dgm:pt modelId="{4FA40A61-2909-49BD-91A1-A917BA065958}">
      <dgm:prSet/>
      <dgm:spPr/>
      <dgm:t>
        <a:bodyPr/>
        <a:lstStyle/>
        <a:p>
          <a:r>
            <a:rPr lang="ru-RU" b="1" dirty="0" smtClean="0"/>
            <a:t>Организационное обеспечение</a:t>
          </a:r>
          <a:endParaRPr lang="ru-RU" b="1" dirty="0"/>
        </a:p>
      </dgm:t>
    </dgm:pt>
    <dgm:pt modelId="{9B853968-22EE-490D-8099-59342EE0B86C}" type="parTrans" cxnId="{05061603-AD3D-4C5E-AE4B-7AE90AFA282C}">
      <dgm:prSet/>
      <dgm:spPr/>
      <dgm:t>
        <a:bodyPr/>
        <a:lstStyle/>
        <a:p>
          <a:endParaRPr lang="ru-RU"/>
        </a:p>
      </dgm:t>
    </dgm:pt>
    <dgm:pt modelId="{52C3BCA0-B5B8-40B3-ACEF-B00BFA3E217D}" type="sibTrans" cxnId="{05061603-AD3D-4C5E-AE4B-7AE90AFA282C}">
      <dgm:prSet/>
      <dgm:spPr/>
      <dgm:t>
        <a:bodyPr/>
        <a:lstStyle/>
        <a:p>
          <a:endParaRPr lang="ru-RU"/>
        </a:p>
      </dgm:t>
    </dgm:pt>
    <dgm:pt modelId="{4071855A-E701-4E8F-A3FE-496B7B00E292}">
      <dgm:prSet/>
      <dgm:spPr/>
      <dgm:t>
        <a:bodyPr/>
        <a:lstStyle/>
        <a:p>
          <a:r>
            <a:rPr lang="ru-RU" dirty="0" smtClean="0"/>
            <a:t>Сформирован список учителей, реализующих ДОТ </a:t>
          </a:r>
        </a:p>
      </dgm:t>
    </dgm:pt>
    <dgm:pt modelId="{D3C56A24-F8AF-4FDC-871C-A4E58A988BBB}" type="parTrans" cxnId="{85117710-E29E-4967-BD6D-B52CDAB52E7B}">
      <dgm:prSet/>
      <dgm:spPr/>
      <dgm:t>
        <a:bodyPr/>
        <a:lstStyle/>
        <a:p>
          <a:endParaRPr lang="ru-RU"/>
        </a:p>
      </dgm:t>
    </dgm:pt>
    <dgm:pt modelId="{C7CCCC0E-35B8-49B8-955D-7E680796902C}" type="sibTrans" cxnId="{85117710-E29E-4967-BD6D-B52CDAB52E7B}">
      <dgm:prSet/>
      <dgm:spPr/>
      <dgm:t>
        <a:bodyPr/>
        <a:lstStyle/>
        <a:p>
          <a:endParaRPr lang="ru-RU"/>
        </a:p>
      </dgm:t>
    </dgm:pt>
    <dgm:pt modelId="{913DD103-8111-4EED-BE7C-D52AEDACA2E7}">
      <dgm:prSet/>
      <dgm:spPr/>
      <dgm:t>
        <a:bodyPr/>
        <a:lstStyle/>
        <a:p>
          <a:r>
            <a:rPr lang="ru-RU" b="1" dirty="0" smtClean="0"/>
            <a:t>Кадровое обеспечение</a:t>
          </a:r>
          <a:endParaRPr lang="ru-RU" b="1" dirty="0"/>
        </a:p>
      </dgm:t>
    </dgm:pt>
    <dgm:pt modelId="{DA21482B-76BF-485F-8462-4BDF46B06D4A}" type="parTrans" cxnId="{F3DCE4A9-CC22-4F69-A595-86813AC76D90}">
      <dgm:prSet/>
      <dgm:spPr/>
      <dgm:t>
        <a:bodyPr/>
        <a:lstStyle/>
        <a:p>
          <a:endParaRPr lang="ru-RU"/>
        </a:p>
      </dgm:t>
    </dgm:pt>
    <dgm:pt modelId="{8C27CB61-02D5-4FA3-AC77-5592A95AB621}" type="sibTrans" cxnId="{F3DCE4A9-CC22-4F69-A595-86813AC76D90}">
      <dgm:prSet/>
      <dgm:spPr/>
      <dgm:t>
        <a:bodyPr/>
        <a:lstStyle/>
        <a:p>
          <a:endParaRPr lang="ru-RU"/>
        </a:p>
      </dgm:t>
    </dgm:pt>
    <dgm:pt modelId="{2362351E-A3A9-4FAD-90B3-DFBEB7F42687}">
      <dgm:prSet/>
      <dgm:spPr/>
      <dgm:t>
        <a:bodyPr/>
        <a:lstStyle/>
        <a:p>
          <a:r>
            <a:rPr lang="ru-RU" dirty="0" smtClean="0"/>
            <a:t>Прохождение курсов повышения квалификации по внедрению и применению дистанционных образовательных технологий</a:t>
          </a:r>
        </a:p>
      </dgm:t>
    </dgm:pt>
    <dgm:pt modelId="{774E6A2C-9393-4147-8859-CDE7FA811C23}" type="parTrans" cxnId="{EE8548BD-CC9A-47C7-A86C-062780CDAB10}">
      <dgm:prSet/>
      <dgm:spPr/>
      <dgm:t>
        <a:bodyPr/>
        <a:lstStyle/>
        <a:p>
          <a:endParaRPr lang="ru-RU"/>
        </a:p>
      </dgm:t>
    </dgm:pt>
    <dgm:pt modelId="{4F76486A-9D2D-4457-88EA-86D38926DDD1}" type="sibTrans" cxnId="{EE8548BD-CC9A-47C7-A86C-062780CDAB10}">
      <dgm:prSet/>
      <dgm:spPr/>
      <dgm:t>
        <a:bodyPr/>
        <a:lstStyle/>
        <a:p>
          <a:endParaRPr lang="ru-RU"/>
        </a:p>
      </dgm:t>
    </dgm:pt>
    <dgm:pt modelId="{56DD14ED-2235-485C-B973-F721AC17AACA}">
      <dgm:prSet/>
      <dgm:spPr/>
      <dgm:t>
        <a:bodyPr/>
        <a:lstStyle/>
        <a:p>
          <a:r>
            <a:rPr lang="ru-RU" b="1" dirty="0" smtClean="0"/>
            <a:t>Материально- техническое обеспечение</a:t>
          </a:r>
          <a:endParaRPr lang="ru-RU" b="1" dirty="0"/>
        </a:p>
      </dgm:t>
    </dgm:pt>
    <dgm:pt modelId="{679C962F-8F89-48EA-997E-ECDB23B9F113}" type="parTrans" cxnId="{AD719B49-7373-4BEF-90D9-CF57A0AE3069}">
      <dgm:prSet/>
      <dgm:spPr/>
      <dgm:t>
        <a:bodyPr/>
        <a:lstStyle/>
        <a:p>
          <a:endParaRPr lang="ru-RU"/>
        </a:p>
      </dgm:t>
    </dgm:pt>
    <dgm:pt modelId="{BCA5AE5D-478F-4EDA-8546-0A350900DB8D}" type="sibTrans" cxnId="{AD719B49-7373-4BEF-90D9-CF57A0AE3069}">
      <dgm:prSet/>
      <dgm:spPr/>
      <dgm:t>
        <a:bodyPr/>
        <a:lstStyle/>
        <a:p>
          <a:endParaRPr lang="ru-RU"/>
        </a:p>
      </dgm:t>
    </dgm:pt>
    <dgm:pt modelId="{AC12656A-9BF4-4F22-A381-824CD632623A}">
      <dgm:prSet/>
      <dgm:spPr/>
      <dgm:t>
        <a:bodyPr/>
        <a:lstStyle/>
        <a:p>
          <a:r>
            <a:rPr lang="ru-RU" dirty="0" smtClean="0"/>
            <a:t>Рабочие места  педагогов -  </a:t>
          </a:r>
          <a:r>
            <a:rPr lang="ru-RU" dirty="0" smtClean="0"/>
            <a:t>40 (интернет и локальная сеть)</a:t>
          </a:r>
          <a:endParaRPr lang="ru-RU" dirty="0"/>
        </a:p>
      </dgm:t>
    </dgm:pt>
    <dgm:pt modelId="{FC684861-BB49-43A8-B57F-BD3DB6AF3576}" type="parTrans" cxnId="{BD6BD2E5-B990-4B6E-8783-E9EF54222E0B}">
      <dgm:prSet/>
      <dgm:spPr/>
      <dgm:t>
        <a:bodyPr/>
        <a:lstStyle/>
        <a:p>
          <a:endParaRPr lang="ru-RU"/>
        </a:p>
      </dgm:t>
    </dgm:pt>
    <dgm:pt modelId="{C727C5B1-1718-4EA0-AA82-D825C962543C}" type="sibTrans" cxnId="{BD6BD2E5-B990-4B6E-8783-E9EF54222E0B}">
      <dgm:prSet/>
      <dgm:spPr/>
      <dgm:t>
        <a:bodyPr/>
        <a:lstStyle/>
        <a:p>
          <a:endParaRPr lang="ru-RU"/>
        </a:p>
      </dgm:t>
    </dgm:pt>
    <dgm:pt modelId="{2D76DBB1-D536-4E28-B190-1F98130B3B5C}">
      <dgm:prSet/>
      <dgm:spPr/>
      <dgm:t>
        <a:bodyPr/>
        <a:lstStyle/>
        <a:p>
          <a:r>
            <a:rPr lang="ru-RU" b="1" dirty="0" smtClean="0"/>
            <a:t>Информационно-методическое обеспечение</a:t>
          </a:r>
          <a:endParaRPr lang="ru-RU" b="1" dirty="0"/>
        </a:p>
      </dgm:t>
    </dgm:pt>
    <dgm:pt modelId="{4DBD1BBA-9E52-43E8-A3C4-A55D880A68A9}" type="parTrans" cxnId="{BA99043C-97A3-4995-A2B3-98521191D364}">
      <dgm:prSet/>
      <dgm:spPr/>
      <dgm:t>
        <a:bodyPr/>
        <a:lstStyle/>
        <a:p>
          <a:endParaRPr lang="ru-RU"/>
        </a:p>
      </dgm:t>
    </dgm:pt>
    <dgm:pt modelId="{44E954CC-644A-4A26-A37B-6A00BDB1C81D}" type="sibTrans" cxnId="{BA99043C-97A3-4995-A2B3-98521191D364}">
      <dgm:prSet/>
      <dgm:spPr/>
      <dgm:t>
        <a:bodyPr/>
        <a:lstStyle/>
        <a:p>
          <a:endParaRPr lang="ru-RU"/>
        </a:p>
      </dgm:t>
    </dgm:pt>
    <dgm:pt modelId="{48BC5344-7044-4341-A8CA-9FB46165EF58}">
      <dgm:prSet/>
      <dgm:spPr/>
      <dgm:t>
        <a:bodyPr/>
        <a:lstStyle/>
        <a:p>
          <a:r>
            <a:rPr lang="ru-RU" dirty="0" smtClean="0"/>
            <a:t>Формирование электронного учебно-методического комплекса</a:t>
          </a:r>
          <a:endParaRPr lang="ru-RU" dirty="0"/>
        </a:p>
      </dgm:t>
    </dgm:pt>
    <dgm:pt modelId="{C665F375-2082-4CCE-8595-DDF32CF6920A}" type="parTrans" cxnId="{98482E37-850F-4E4F-8BC7-E7304545DEE7}">
      <dgm:prSet/>
      <dgm:spPr/>
      <dgm:t>
        <a:bodyPr/>
        <a:lstStyle/>
        <a:p>
          <a:endParaRPr lang="ru-RU"/>
        </a:p>
      </dgm:t>
    </dgm:pt>
    <dgm:pt modelId="{A5DF69A5-38A5-4462-8D3D-A34925D9C387}" type="sibTrans" cxnId="{98482E37-850F-4E4F-8BC7-E7304545DEE7}">
      <dgm:prSet/>
      <dgm:spPr/>
      <dgm:t>
        <a:bodyPr/>
        <a:lstStyle/>
        <a:p>
          <a:endParaRPr lang="ru-RU"/>
        </a:p>
      </dgm:t>
    </dgm:pt>
    <dgm:pt modelId="{B850DA67-5DAF-4969-9FAE-95FE210B21B5}">
      <dgm:prSet/>
      <dgm:spPr/>
      <dgm:t>
        <a:bodyPr/>
        <a:lstStyle/>
        <a:p>
          <a:r>
            <a:rPr lang="ru-RU" b="1" dirty="0" smtClean="0"/>
            <a:t>Мониторинг и контроль</a:t>
          </a:r>
          <a:endParaRPr lang="ru-RU" b="1" dirty="0"/>
        </a:p>
      </dgm:t>
    </dgm:pt>
    <dgm:pt modelId="{EFD130FB-853D-402F-AADD-4FE7465C8DA1}" type="parTrans" cxnId="{60E5ED30-BA74-4BEF-B64B-441AC0690A29}">
      <dgm:prSet/>
      <dgm:spPr/>
      <dgm:t>
        <a:bodyPr/>
        <a:lstStyle/>
        <a:p>
          <a:endParaRPr lang="ru-RU"/>
        </a:p>
      </dgm:t>
    </dgm:pt>
    <dgm:pt modelId="{745BE19E-6DFD-4F2C-A939-0F7D4FF686AF}" type="sibTrans" cxnId="{60E5ED30-BA74-4BEF-B64B-441AC0690A29}">
      <dgm:prSet/>
      <dgm:spPr/>
      <dgm:t>
        <a:bodyPr/>
        <a:lstStyle/>
        <a:p>
          <a:endParaRPr lang="ru-RU"/>
        </a:p>
      </dgm:t>
    </dgm:pt>
    <dgm:pt modelId="{ABCD7BAF-0075-4501-B22B-427558EF843F}">
      <dgm:prSet/>
      <dgm:spPr/>
      <dgm:t>
        <a:bodyPr/>
        <a:lstStyle/>
        <a:p>
          <a:r>
            <a:rPr lang="ru-RU" dirty="0" smtClean="0"/>
            <a:t>Мониторинг деятельности </a:t>
          </a:r>
        </a:p>
      </dgm:t>
    </dgm:pt>
    <dgm:pt modelId="{30CB2758-EE09-4668-8409-DEC3751737E4}" type="parTrans" cxnId="{184E508F-BF7A-421D-BBBE-B9AB01F64159}">
      <dgm:prSet/>
      <dgm:spPr/>
      <dgm:t>
        <a:bodyPr/>
        <a:lstStyle/>
        <a:p>
          <a:endParaRPr lang="ru-RU"/>
        </a:p>
      </dgm:t>
    </dgm:pt>
    <dgm:pt modelId="{27BC0DCA-287D-4183-93D2-B194CED383A5}" type="sibTrans" cxnId="{184E508F-BF7A-421D-BBBE-B9AB01F64159}">
      <dgm:prSet/>
      <dgm:spPr/>
      <dgm:t>
        <a:bodyPr/>
        <a:lstStyle/>
        <a:p>
          <a:endParaRPr lang="ru-RU"/>
        </a:p>
      </dgm:t>
    </dgm:pt>
    <dgm:pt modelId="{95B163AD-0B29-4D8D-B227-2BBB341262D8}">
      <dgm:prSet/>
      <dgm:spPr/>
      <dgm:t>
        <a:bodyPr/>
        <a:lstStyle/>
        <a:p>
          <a:r>
            <a:rPr lang="ru-RU" dirty="0" smtClean="0"/>
            <a:t>Приказ </a:t>
          </a:r>
          <a:r>
            <a:rPr lang="ru-RU" dirty="0" err="1" smtClean="0"/>
            <a:t>Минобрнауки</a:t>
          </a:r>
          <a:r>
            <a:rPr lang="ru-RU" dirty="0" smtClean="0"/>
            <a:t> России от 9 января 2014 г. N 2  </a:t>
          </a:r>
        </a:p>
      </dgm:t>
    </dgm:pt>
    <dgm:pt modelId="{856EB233-F590-48AD-BCEC-79461A166782}" type="parTrans" cxnId="{021EAD30-9372-4929-8F21-496824135521}">
      <dgm:prSet/>
      <dgm:spPr/>
      <dgm:t>
        <a:bodyPr/>
        <a:lstStyle/>
        <a:p>
          <a:endParaRPr lang="ru-RU"/>
        </a:p>
      </dgm:t>
    </dgm:pt>
    <dgm:pt modelId="{6FF20C54-4A41-4D78-AA96-4BFCD03A732D}" type="sibTrans" cxnId="{021EAD30-9372-4929-8F21-496824135521}">
      <dgm:prSet/>
      <dgm:spPr/>
      <dgm:t>
        <a:bodyPr/>
        <a:lstStyle/>
        <a:p>
          <a:endParaRPr lang="ru-RU"/>
        </a:p>
      </dgm:t>
    </dgm:pt>
    <dgm:pt modelId="{C7D0B337-70F4-40C8-859E-663184C5F60F}">
      <dgm:prSet/>
      <dgm:spPr/>
      <dgm:t>
        <a:bodyPr/>
        <a:lstStyle/>
        <a:p>
          <a:r>
            <a:rPr lang="ru-RU" dirty="0" smtClean="0"/>
            <a:t>Сформирован а база студентов</a:t>
          </a:r>
        </a:p>
      </dgm:t>
    </dgm:pt>
    <dgm:pt modelId="{BF4AA966-7464-45B7-8DCC-46A795456B44}" type="parTrans" cxnId="{5F495E26-5827-4D52-A902-C49E6CD7A857}">
      <dgm:prSet/>
      <dgm:spPr/>
      <dgm:t>
        <a:bodyPr/>
        <a:lstStyle/>
        <a:p>
          <a:endParaRPr lang="ru-RU"/>
        </a:p>
      </dgm:t>
    </dgm:pt>
    <dgm:pt modelId="{8C23A7CB-2126-4FF2-B719-7A56031CB224}" type="sibTrans" cxnId="{5F495E26-5827-4D52-A902-C49E6CD7A857}">
      <dgm:prSet/>
      <dgm:spPr/>
      <dgm:t>
        <a:bodyPr/>
        <a:lstStyle/>
        <a:p>
          <a:endParaRPr lang="ru-RU"/>
        </a:p>
      </dgm:t>
    </dgm:pt>
    <dgm:pt modelId="{4200E4DC-E10F-49E1-9877-5DB2D1AECC12}">
      <dgm:prSet/>
      <dgm:spPr/>
      <dgm:t>
        <a:bodyPr/>
        <a:lstStyle/>
        <a:p>
          <a:r>
            <a:rPr lang="ru-RU" dirty="0" smtClean="0"/>
            <a:t>Система дистанционного обучения  </a:t>
          </a:r>
          <a:r>
            <a:rPr lang="en-US" dirty="0" smtClean="0"/>
            <a:t>Moodle</a:t>
          </a:r>
          <a:endParaRPr lang="ru-RU" dirty="0"/>
        </a:p>
      </dgm:t>
    </dgm:pt>
    <dgm:pt modelId="{99B3F31F-CD9D-4D68-A315-02E3F3CFA800}" type="parTrans" cxnId="{2C71A244-D36F-4F87-866C-89D858C6D0A8}">
      <dgm:prSet/>
      <dgm:spPr/>
      <dgm:t>
        <a:bodyPr/>
        <a:lstStyle/>
        <a:p>
          <a:endParaRPr lang="ru-RU"/>
        </a:p>
      </dgm:t>
    </dgm:pt>
    <dgm:pt modelId="{5315E9A8-1DE0-4931-AA51-F0037E3E6361}" type="sibTrans" cxnId="{2C71A244-D36F-4F87-866C-89D858C6D0A8}">
      <dgm:prSet/>
      <dgm:spPr/>
      <dgm:t>
        <a:bodyPr/>
        <a:lstStyle/>
        <a:p>
          <a:endParaRPr lang="ru-RU"/>
        </a:p>
      </dgm:t>
    </dgm:pt>
    <dgm:pt modelId="{B6441974-E5E2-44B7-A8C3-533944130288}">
      <dgm:prSet/>
      <dgm:spPr/>
      <dgm:t>
        <a:bodyPr/>
        <a:lstStyle/>
        <a:p>
          <a:r>
            <a:rPr lang="ru-RU" dirty="0" smtClean="0"/>
            <a:t>Работа в сетевом сообществе «ДО» на Портале</a:t>
          </a:r>
          <a:endParaRPr lang="ru-RU" dirty="0"/>
        </a:p>
      </dgm:t>
    </dgm:pt>
    <dgm:pt modelId="{70D85836-2763-4FF7-8F6E-145C1BE2822E}" type="parTrans" cxnId="{8F34E791-32C1-4206-8E19-0AAAF3700060}">
      <dgm:prSet/>
      <dgm:spPr/>
      <dgm:t>
        <a:bodyPr/>
        <a:lstStyle/>
        <a:p>
          <a:endParaRPr lang="ru-RU"/>
        </a:p>
      </dgm:t>
    </dgm:pt>
    <dgm:pt modelId="{543E7E79-B8E8-4B2A-B94E-6F3729C378DD}" type="sibTrans" cxnId="{8F34E791-32C1-4206-8E19-0AAAF3700060}">
      <dgm:prSet/>
      <dgm:spPr/>
      <dgm:t>
        <a:bodyPr/>
        <a:lstStyle/>
        <a:p>
          <a:endParaRPr lang="ru-RU"/>
        </a:p>
      </dgm:t>
    </dgm:pt>
    <dgm:pt modelId="{F2BED23C-3E87-4C46-9DAB-C785BD25DBC1}">
      <dgm:prSet/>
      <dgm:spPr/>
      <dgm:t>
        <a:bodyPr/>
        <a:lstStyle/>
        <a:p>
          <a:r>
            <a:rPr lang="ru-RU" dirty="0" smtClean="0"/>
            <a:t>Анкетирование на предмет удовлетворенности получения  образовательной услуги</a:t>
          </a:r>
        </a:p>
      </dgm:t>
    </dgm:pt>
    <dgm:pt modelId="{4B531FF9-F2E5-47E3-A169-CE4DB3D7ED4A}" type="parTrans" cxnId="{EB8960A3-EC27-4A59-9778-EAB40EC610A4}">
      <dgm:prSet/>
      <dgm:spPr/>
      <dgm:t>
        <a:bodyPr/>
        <a:lstStyle/>
        <a:p>
          <a:endParaRPr lang="ru-RU"/>
        </a:p>
      </dgm:t>
    </dgm:pt>
    <dgm:pt modelId="{44E825F9-3AC2-4806-B675-21A78D09E776}" type="sibTrans" cxnId="{EB8960A3-EC27-4A59-9778-EAB40EC610A4}">
      <dgm:prSet/>
      <dgm:spPr/>
      <dgm:t>
        <a:bodyPr/>
        <a:lstStyle/>
        <a:p>
          <a:endParaRPr lang="ru-RU"/>
        </a:p>
      </dgm:t>
    </dgm:pt>
    <dgm:pt modelId="{FFA9A2BA-A8B7-4295-9120-B6D1BFC39CD5}" type="pres">
      <dgm:prSet presAssocID="{4469A977-AAE6-43B2-809E-7D2B9F57418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73CD5A-232C-42C3-820F-0E8B27C3D0CA}" type="pres">
      <dgm:prSet presAssocID="{1690E26C-0F28-4C97-8CAD-64ACC932A8FF}" presName="comp" presStyleCnt="0"/>
      <dgm:spPr/>
      <dgm:t>
        <a:bodyPr/>
        <a:lstStyle/>
        <a:p>
          <a:endParaRPr lang="ru-RU"/>
        </a:p>
      </dgm:t>
    </dgm:pt>
    <dgm:pt modelId="{EF59FFF0-14C1-4825-9908-7672FA93BB58}" type="pres">
      <dgm:prSet presAssocID="{1690E26C-0F28-4C97-8CAD-64ACC932A8FF}" presName="box" presStyleLbl="node1" presStyleIdx="0" presStyleCnt="6"/>
      <dgm:spPr/>
      <dgm:t>
        <a:bodyPr/>
        <a:lstStyle/>
        <a:p>
          <a:endParaRPr lang="ru-RU"/>
        </a:p>
      </dgm:t>
    </dgm:pt>
    <dgm:pt modelId="{818D109C-7120-4DE9-8260-6E3BF904A638}" type="pres">
      <dgm:prSet presAssocID="{1690E26C-0F28-4C97-8CAD-64ACC932A8FF}" presName="img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9C87DE5F-C5CA-496A-874C-39AB94D89445}" type="pres">
      <dgm:prSet presAssocID="{1690E26C-0F28-4C97-8CAD-64ACC932A8FF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CC07A-6F43-4B44-9EDC-76172BB65BBC}" type="pres">
      <dgm:prSet presAssocID="{FDEE0657-6E82-4B65-9891-566364AF49B4}" presName="spacer" presStyleCnt="0"/>
      <dgm:spPr/>
      <dgm:t>
        <a:bodyPr/>
        <a:lstStyle/>
        <a:p>
          <a:endParaRPr lang="ru-RU"/>
        </a:p>
      </dgm:t>
    </dgm:pt>
    <dgm:pt modelId="{DCD73DE8-3B79-4BFE-A754-5F6AD2FBCCCA}" type="pres">
      <dgm:prSet presAssocID="{4FA40A61-2909-49BD-91A1-A917BA065958}" presName="comp" presStyleCnt="0"/>
      <dgm:spPr/>
      <dgm:t>
        <a:bodyPr/>
        <a:lstStyle/>
        <a:p>
          <a:endParaRPr lang="ru-RU"/>
        </a:p>
      </dgm:t>
    </dgm:pt>
    <dgm:pt modelId="{98994E84-B1DE-4387-B35C-4048355488E8}" type="pres">
      <dgm:prSet presAssocID="{4FA40A61-2909-49BD-91A1-A917BA065958}" presName="box" presStyleLbl="node1" presStyleIdx="1" presStyleCnt="6"/>
      <dgm:spPr/>
      <dgm:t>
        <a:bodyPr/>
        <a:lstStyle/>
        <a:p>
          <a:endParaRPr lang="ru-RU"/>
        </a:p>
      </dgm:t>
    </dgm:pt>
    <dgm:pt modelId="{78430DA5-3984-4471-87A4-7060AAE202C7}" type="pres">
      <dgm:prSet presAssocID="{4FA40A61-2909-49BD-91A1-A917BA065958}" presName="img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ru-RU"/>
        </a:p>
      </dgm:t>
    </dgm:pt>
    <dgm:pt modelId="{173C1340-E319-43DD-924B-D7DC253E7E64}" type="pres">
      <dgm:prSet presAssocID="{4FA40A61-2909-49BD-91A1-A917BA065958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B1A1F-CFD8-4364-BBA3-AF6790D43CED}" type="pres">
      <dgm:prSet presAssocID="{52C3BCA0-B5B8-40B3-ACEF-B00BFA3E217D}" presName="spacer" presStyleCnt="0"/>
      <dgm:spPr/>
      <dgm:t>
        <a:bodyPr/>
        <a:lstStyle/>
        <a:p>
          <a:endParaRPr lang="ru-RU"/>
        </a:p>
      </dgm:t>
    </dgm:pt>
    <dgm:pt modelId="{CA71CC86-AB37-4D15-80BE-58C7507AB660}" type="pres">
      <dgm:prSet presAssocID="{913DD103-8111-4EED-BE7C-D52AEDACA2E7}" presName="comp" presStyleCnt="0"/>
      <dgm:spPr/>
      <dgm:t>
        <a:bodyPr/>
        <a:lstStyle/>
        <a:p>
          <a:endParaRPr lang="ru-RU"/>
        </a:p>
      </dgm:t>
    </dgm:pt>
    <dgm:pt modelId="{CC6D446C-54A6-41AB-9B7B-E2BC84D25A78}" type="pres">
      <dgm:prSet presAssocID="{913DD103-8111-4EED-BE7C-D52AEDACA2E7}" presName="box" presStyleLbl="node1" presStyleIdx="2" presStyleCnt="6"/>
      <dgm:spPr/>
      <dgm:t>
        <a:bodyPr/>
        <a:lstStyle/>
        <a:p>
          <a:endParaRPr lang="ru-RU"/>
        </a:p>
      </dgm:t>
    </dgm:pt>
    <dgm:pt modelId="{0EFBE3A7-0A77-40D4-8845-DADB33027068}" type="pres">
      <dgm:prSet presAssocID="{913DD103-8111-4EED-BE7C-D52AEDACA2E7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F17D710-09CC-4F2F-B78B-0E7698AA69ED}" type="pres">
      <dgm:prSet presAssocID="{913DD103-8111-4EED-BE7C-D52AEDACA2E7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233D0-A431-46FE-B5C4-DD51D148E443}" type="pres">
      <dgm:prSet presAssocID="{8C27CB61-02D5-4FA3-AC77-5592A95AB621}" presName="spacer" presStyleCnt="0"/>
      <dgm:spPr/>
      <dgm:t>
        <a:bodyPr/>
        <a:lstStyle/>
        <a:p>
          <a:endParaRPr lang="ru-RU"/>
        </a:p>
      </dgm:t>
    </dgm:pt>
    <dgm:pt modelId="{00F079F0-073B-43F6-AC32-95CDBB647BBF}" type="pres">
      <dgm:prSet presAssocID="{56DD14ED-2235-485C-B973-F721AC17AACA}" presName="comp" presStyleCnt="0"/>
      <dgm:spPr/>
      <dgm:t>
        <a:bodyPr/>
        <a:lstStyle/>
        <a:p>
          <a:endParaRPr lang="ru-RU"/>
        </a:p>
      </dgm:t>
    </dgm:pt>
    <dgm:pt modelId="{3940B57E-4CDE-4E04-AEF4-C50C9535D997}" type="pres">
      <dgm:prSet presAssocID="{56DD14ED-2235-485C-B973-F721AC17AACA}" presName="box" presStyleLbl="node1" presStyleIdx="3" presStyleCnt="6"/>
      <dgm:spPr/>
      <dgm:t>
        <a:bodyPr/>
        <a:lstStyle/>
        <a:p>
          <a:endParaRPr lang="ru-RU"/>
        </a:p>
      </dgm:t>
    </dgm:pt>
    <dgm:pt modelId="{AFA1790D-C043-4BBE-BF15-72E46E4898A3}" type="pres">
      <dgm:prSet presAssocID="{56DD14ED-2235-485C-B973-F721AC17AACA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ru-RU"/>
        </a:p>
      </dgm:t>
    </dgm:pt>
    <dgm:pt modelId="{F2782EAF-A01B-496A-85CD-FAB9746E298A}" type="pres">
      <dgm:prSet presAssocID="{56DD14ED-2235-485C-B973-F721AC17AAC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7A3C4-F2D2-4FE0-A600-2F2664C4C39E}" type="pres">
      <dgm:prSet presAssocID="{BCA5AE5D-478F-4EDA-8546-0A350900DB8D}" presName="spacer" presStyleCnt="0"/>
      <dgm:spPr/>
      <dgm:t>
        <a:bodyPr/>
        <a:lstStyle/>
        <a:p>
          <a:endParaRPr lang="ru-RU"/>
        </a:p>
      </dgm:t>
    </dgm:pt>
    <dgm:pt modelId="{0382128B-3A57-4422-9F5A-A7EACF6BD951}" type="pres">
      <dgm:prSet presAssocID="{2D76DBB1-D536-4E28-B190-1F98130B3B5C}" presName="comp" presStyleCnt="0"/>
      <dgm:spPr/>
      <dgm:t>
        <a:bodyPr/>
        <a:lstStyle/>
        <a:p>
          <a:endParaRPr lang="ru-RU"/>
        </a:p>
      </dgm:t>
    </dgm:pt>
    <dgm:pt modelId="{4B92E3DD-1120-41C4-892B-3F05EB302BCF}" type="pres">
      <dgm:prSet presAssocID="{2D76DBB1-D536-4E28-B190-1F98130B3B5C}" presName="box" presStyleLbl="node1" presStyleIdx="4" presStyleCnt="6"/>
      <dgm:spPr/>
      <dgm:t>
        <a:bodyPr/>
        <a:lstStyle/>
        <a:p>
          <a:endParaRPr lang="ru-RU"/>
        </a:p>
      </dgm:t>
    </dgm:pt>
    <dgm:pt modelId="{A46CA1DB-77C6-43CF-AC9D-61C37D9235FF}" type="pres">
      <dgm:prSet presAssocID="{2D76DBB1-D536-4E28-B190-1F98130B3B5C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0635CB-81E2-4E8E-855E-96B633A538D8}" type="pres">
      <dgm:prSet presAssocID="{2D76DBB1-D536-4E28-B190-1F98130B3B5C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EF8F4-BA66-4A93-A526-68CA815EE112}" type="pres">
      <dgm:prSet presAssocID="{44E954CC-644A-4A26-A37B-6A00BDB1C81D}" presName="spacer" presStyleCnt="0"/>
      <dgm:spPr/>
      <dgm:t>
        <a:bodyPr/>
        <a:lstStyle/>
        <a:p>
          <a:endParaRPr lang="ru-RU"/>
        </a:p>
      </dgm:t>
    </dgm:pt>
    <dgm:pt modelId="{BC963697-E7C3-4723-A976-1074A4AFF988}" type="pres">
      <dgm:prSet presAssocID="{B850DA67-5DAF-4969-9FAE-95FE210B21B5}" presName="comp" presStyleCnt="0"/>
      <dgm:spPr/>
      <dgm:t>
        <a:bodyPr/>
        <a:lstStyle/>
        <a:p>
          <a:endParaRPr lang="ru-RU"/>
        </a:p>
      </dgm:t>
    </dgm:pt>
    <dgm:pt modelId="{E901CA28-E3FE-4F2B-AD6C-F4B808CC3DB5}" type="pres">
      <dgm:prSet presAssocID="{B850DA67-5DAF-4969-9FAE-95FE210B21B5}" presName="box" presStyleLbl="node1" presStyleIdx="5" presStyleCnt="6"/>
      <dgm:spPr/>
      <dgm:t>
        <a:bodyPr/>
        <a:lstStyle/>
        <a:p>
          <a:endParaRPr lang="ru-RU"/>
        </a:p>
      </dgm:t>
    </dgm:pt>
    <dgm:pt modelId="{D2437671-5CF6-4B8A-BC79-3D833C22F3BD}" type="pres">
      <dgm:prSet presAssocID="{B850DA67-5DAF-4969-9FAE-95FE210B21B5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0EE61F-C896-4FB8-A667-5029CBBFECBF}" type="pres">
      <dgm:prSet presAssocID="{B850DA67-5DAF-4969-9FAE-95FE210B21B5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6FC642-B00B-4C4D-B9F8-0266EBB01869}" type="presOf" srcId="{C7D0B337-70F4-40C8-859E-663184C5F60F}" destId="{173C1340-E319-43DD-924B-D7DC253E7E64}" srcOrd="1" destOrd="2" presId="urn:microsoft.com/office/officeart/2005/8/layout/vList4"/>
    <dgm:cxn modelId="{98482E37-850F-4E4F-8BC7-E7304545DEE7}" srcId="{2D76DBB1-D536-4E28-B190-1F98130B3B5C}" destId="{48BC5344-7044-4341-A8CA-9FB46165EF58}" srcOrd="0" destOrd="0" parTransId="{C665F375-2082-4CCE-8595-DDF32CF6920A}" sibTransId="{A5DF69A5-38A5-4462-8D3D-A34925D9C387}"/>
    <dgm:cxn modelId="{439C8AA6-0C40-43E8-8670-D0538FC2938C}" type="presOf" srcId="{B6441974-E5E2-44B7-A8C3-533944130288}" destId="{280635CB-81E2-4E8E-855E-96B633A538D8}" srcOrd="1" destOrd="2" presId="urn:microsoft.com/office/officeart/2005/8/layout/vList4"/>
    <dgm:cxn modelId="{5EDACA15-F5E6-45C1-8DFA-0F27A5433A7E}" type="presOf" srcId="{4FA40A61-2909-49BD-91A1-A917BA065958}" destId="{98994E84-B1DE-4387-B35C-4048355488E8}" srcOrd="0" destOrd="0" presId="urn:microsoft.com/office/officeart/2005/8/layout/vList4"/>
    <dgm:cxn modelId="{8F34E791-32C1-4206-8E19-0AAAF3700060}" srcId="{2D76DBB1-D536-4E28-B190-1F98130B3B5C}" destId="{B6441974-E5E2-44B7-A8C3-533944130288}" srcOrd="1" destOrd="0" parTransId="{70D85836-2763-4FF7-8F6E-145C1BE2822E}" sibTransId="{543E7E79-B8E8-4B2A-B94E-6F3729C378DD}"/>
    <dgm:cxn modelId="{0A3A7B3B-8C6F-4DA3-9CF0-3A799A22F352}" type="presOf" srcId="{913DD103-8111-4EED-BE7C-D52AEDACA2E7}" destId="{9F17D710-09CC-4F2F-B78B-0E7698AA69ED}" srcOrd="1" destOrd="0" presId="urn:microsoft.com/office/officeart/2005/8/layout/vList4"/>
    <dgm:cxn modelId="{1AA16E04-E923-4530-86EA-F428E484E5D5}" type="presOf" srcId="{4200E4DC-E10F-49E1-9877-5DB2D1AECC12}" destId="{F2782EAF-A01B-496A-85CD-FAB9746E298A}" srcOrd="1" destOrd="2" presId="urn:microsoft.com/office/officeart/2005/8/layout/vList4"/>
    <dgm:cxn modelId="{F9ABEAC2-5B0F-42B2-8E79-47DFA1AF5BCD}" type="presOf" srcId="{95B163AD-0B29-4D8D-B227-2BBB341262D8}" destId="{9C87DE5F-C5CA-496A-874C-39AB94D89445}" srcOrd="1" destOrd="2" presId="urn:microsoft.com/office/officeart/2005/8/layout/vList4"/>
    <dgm:cxn modelId="{52F17097-65CF-44FD-B8C4-AA6E41CCD7BB}" type="presOf" srcId="{A38B89B6-4C8D-4058-B710-77A9C8F13E5D}" destId="{EF59FFF0-14C1-4825-9908-7672FA93BB58}" srcOrd="0" destOrd="1" presId="urn:microsoft.com/office/officeart/2005/8/layout/vList4"/>
    <dgm:cxn modelId="{43292154-E017-4090-A863-B8C44DDFDA9F}" type="presOf" srcId="{B850DA67-5DAF-4969-9FAE-95FE210B21B5}" destId="{CB0EE61F-C896-4FB8-A667-5029CBBFECBF}" srcOrd="1" destOrd="0" presId="urn:microsoft.com/office/officeart/2005/8/layout/vList4"/>
    <dgm:cxn modelId="{A283A2FB-5C56-45E8-893C-24AB46691EB7}" type="presOf" srcId="{913DD103-8111-4EED-BE7C-D52AEDACA2E7}" destId="{CC6D446C-54A6-41AB-9B7B-E2BC84D25A78}" srcOrd="0" destOrd="0" presId="urn:microsoft.com/office/officeart/2005/8/layout/vList4"/>
    <dgm:cxn modelId="{5663C2AA-D694-414C-95C1-9E8F06992A67}" type="presOf" srcId="{4469A977-AAE6-43B2-809E-7D2B9F574189}" destId="{FFA9A2BA-A8B7-4295-9120-B6D1BFC39CD5}" srcOrd="0" destOrd="0" presId="urn:microsoft.com/office/officeart/2005/8/layout/vList4"/>
    <dgm:cxn modelId="{C46C3665-82F7-4C7A-B500-D2E055CA8DD9}" type="presOf" srcId="{C7D0B337-70F4-40C8-859E-663184C5F60F}" destId="{98994E84-B1DE-4387-B35C-4048355488E8}" srcOrd="0" destOrd="2" presId="urn:microsoft.com/office/officeart/2005/8/layout/vList4"/>
    <dgm:cxn modelId="{2C71A244-D36F-4F87-866C-89D858C6D0A8}" srcId="{56DD14ED-2235-485C-B973-F721AC17AACA}" destId="{4200E4DC-E10F-49E1-9877-5DB2D1AECC12}" srcOrd="1" destOrd="0" parTransId="{99B3F31F-CD9D-4D68-A315-02E3F3CFA800}" sibTransId="{5315E9A8-1DE0-4931-AA51-F0037E3E6361}"/>
    <dgm:cxn modelId="{60E5ED30-BA74-4BEF-B64B-441AC0690A29}" srcId="{4469A977-AAE6-43B2-809E-7D2B9F574189}" destId="{B850DA67-5DAF-4969-9FAE-95FE210B21B5}" srcOrd="5" destOrd="0" parTransId="{EFD130FB-853D-402F-AADD-4FE7465C8DA1}" sibTransId="{745BE19E-6DFD-4F2C-A939-0F7D4FF686AF}"/>
    <dgm:cxn modelId="{7F0EF35D-5436-41AA-9BE9-998EB6EA1E7F}" type="presOf" srcId="{AC12656A-9BF4-4F22-A381-824CD632623A}" destId="{3940B57E-4CDE-4E04-AEF4-C50C9535D997}" srcOrd="0" destOrd="1" presId="urn:microsoft.com/office/officeart/2005/8/layout/vList4"/>
    <dgm:cxn modelId="{BD6BD2E5-B990-4B6E-8783-E9EF54222E0B}" srcId="{56DD14ED-2235-485C-B973-F721AC17AACA}" destId="{AC12656A-9BF4-4F22-A381-824CD632623A}" srcOrd="0" destOrd="0" parTransId="{FC684861-BB49-43A8-B57F-BD3DB6AF3576}" sibTransId="{C727C5B1-1718-4EA0-AA82-D825C962543C}"/>
    <dgm:cxn modelId="{178ACE64-676F-474A-B41E-D53FC103D8D8}" type="presOf" srcId="{2D76DBB1-D536-4E28-B190-1F98130B3B5C}" destId="{4B92E3DD-1120-41C4-892B-3F05EB302BCF}" srcOrd="0" destOrd="0" presId="urn:microsoft.com/office/officeart/2005/8/layout/vList4"/>
    <dgm:cxn modelId="{E9485367-7974-4B41-A7BA-D877C6045FC6}" srcId="{4469A977-AAE6-43B2-809E-7D2B9F574189}" destId="{1690E26C-0F28-4C97-8CAD-64ACC932A8FF}" srcOrd="0" destOrd="0" parTransId="{F4551B41-89AF-4244-8495-E6B76360C090}" sibTransId="{FDEE0657-6E82-4B65-9891-566364AF49B4}"/>
    <dgm:cxn modelId="{704F0853-982C-49EB-AFA0-31374792F152}" type="presOf" srcId="{2D76DBB1-D536-4E28-B190-1F98130B3B5C}" destId="{280635CB-81E2-4E8E-855E-96B633A538D8}" srcOrd="1" destOrd="0" presId="urn:microsoft.com/office/officeart/2005/8/layout/vList4"/>
    <dgm:cxn modelId="{EB8960A3-EC27-4A59-9778-EAB40EC610A4}" srcId="{B850DA67-5DAF-4969-9FAE-95FE210B21B5}" destId="{F2BED23C-3E87-4C46-9DAB-C785BD25DBC1}" srcOrd="1" destOrd="0" parTransId="{4B531FF9-F2E5-47E3-A169-CE4DB3D7ED4A}" sibTransId="{44E825F9-3AC2-4806-B675-21A78D09E776}"/>
    <dgm:cxn modelId="{CCB29F44-9797-40DE-9550-5E9B7F901ACD}" type="presOf" srcId="{A38B89B6-4C8D-4058-B710-77A9C8F13E5D}" destId="{9C87DE5F-C5CA-496A-874C-39AB94D89445}" srcOrd="1" destOrd="1" presId="urn:microsoft.com/office/officeart/2005/8/layout/vList4"/>
    <dgm:cxn modelId="{0E255021-F209-44E9-87DF-C41E5F34E20B}" type="presOf" srcId="{56DD14ED-2235-485C-B973-F721AC17AACA}" destId="{F2782EAF-A01B-496A-85CD-FAB9746E298A}" srcOrd="1" destOrd="0" presId="urn:microsoft.com/office/officeart/2005/8/layout/vList4"/>
    <dgm:cxn modelId="{5C465017-48DE-4291-9957-1A33005D9215}" type="presOf" srcId="{4FA40A61-2909-49BD-91A1-A917BA065958}" destId="{173C1340-E319-43DD-924B-D7DC253E7E64}" srcOrd="1" destOrd="0" presId="urn:microsoft.com/office/officeart/2005/8/layout/vList4"/>
    <dgm:cxn modelId="{72D005A9-EE3E-4FBE-B6D5-1353F3BCC27E}" type="presOf" srcId="{F2BED23C-3E87-4C46-9DAB-C785BD25DBC1}" destId="{E901CA28-E3FE-4F2B-AD6C-F4B808CC3DB5}" srcOrd="0" destOrd="2" presId="urn:microsoft.com/office/officeart/2005/8/layout/vList4"/>
    <dgm:cxn modelId="{184E508F-BF7A-421D-BBBE-B9AB01F64159}" srcId="{B850DA67-5DAF-4969-9FAE-95FE210B21B5}" destId="{ABCD7BAF-0075-4501-B22B-427558EF843F}" srcOrd="0" destOrd="0" parTransId="{30CB2758-EE09-4668-8409-DEC3751737E4}" sibTransId="{27BC0DCA-287D-4183-93D2-B194CED383A5}"/>
    <dgm:cxn modelId="{2024636C-A3EF-44A2-BAA6-BC284EB6C1E9}" type="presOf" srcId="{AC12656A-9BF4-4F22-A381-824CD632623A}" destId="{F2782EAF-A01B-496A-85CD-FAB9746E298A}" srcOrd="1" destOrd="1" presId="urn:microsoft.com/office/officeart/2005/8/layout/vList4"/>
    <dgm:cxn modelId="{EE8548BD-CC9A-47C7-A86C-062780CDAB10}" srcId="{913DD103-8111-4EED-BE7C-D52AEDACA2E7}" destId="{2362351E-A3A9-4FAD-90B3-DFBEB7F42687}" srcOrd="0" destOrd="0" parTransId="{774E6A2C-9393-4147-8859-CDE7FA811C23}" sibTransId="{4F76486A-9D2D-4457-88EA-86D38926DDD1}"/>
    <dgm:cxn modelId="{AD719B49-7373-4BEF-90D9-CF57A0AE3069}" srcId="{4469A977-AAE6-43B2-809E-7D2B9F574189}" destId="{56DD14ED-2235-485C-B973-F721AC17AACA}" srcOrd="3" destOrd="0" parTransId="{679C962F-8F89-48EA-997E-ECDB23B9F113}" sibTransId="{BCA5AE5D-478F-4EDA-8546-0A350900DB8D}"/>
    <dgm:cxn modelId="{06B421B4-2BD3-48CB-BCA8-9E67B112B2B6}" type="presOf" srcId="{1690E26C-0F28-4C97-8CAD-64ACC932A8FF}" destId="{9C87DE5F-C5CA-496A-874C-39AB94D89445}" srcOrd="1" destOrd="0" presId="urn:microsoft.com/office/officeart/2005/8/layout/vList4"/>
    <dgm:cxn modelId="{942B1FB2-E8AD-404E-BC97-2F79D7BBC78C}" type="presOf" srcId="{B850DA67-5DAF-4969-9FAE-95FE210B21B5}" destId="{E901CA28-E3FE-4F2B-AD6C-F4B808CC3DB5}" srcOrd="0" destOrd="0" presId="urn:microsoft.com/office/officeart/2005/8/layout/vList4"/>
    <dgm:cxn modelId="{7B75E4B6-E10D-49E4-BD72-3B3E6A983607}" type="presOf" srcId="{95B163AD-0B29-4D8D-B227-2BBB341262D8}" destId="{EF59FFF0-14C1-4825-9908-7672FA93BB58}" srcOrd="0" destOrd="2" presId="urn:microsoft.com/office/officeart/2005/8/layout/vList4"/>
    <dgm:cxn modelId="{05061603-AD3D-4C5E-AE4B-7AE90AFA282C}" srcId="{4469A977-AAE6-43B2-809E-7D2B9F574189}" destId="{4FA40A61-2909-49BD-91A1-A917BA065958}" srcOrd="1" destOrd="0" parTransId="{9B853968-22EE-490D-8099-59342EE0B86C}" sibTransId="{52C3BCA0-B5B8-40B3-ACEF-B00BFA3E217D}"/>
    <dgm:cxn modelId="{ADED9202-4D02-479A-9D7C-04D51742ACB7}" type="presOf" srcId="{56DD14ED-2235-485C-B973-F721AC17AACA}" destId="{3940B57E-4CDE-4E04-AEF4-C50C9535D997}" srcOrd="0" destOrd="0" presId="urn:microsoft.com/office/officeart/2005/8/layout/vList4"/>
    <dgm:cxn modelId="{153D6628-79EB-45CE-857C-4A47A5EC5E8E}" type="presOf" srcId="{4200E4DC-E10F-49E1-9877-5DB2D1AECC12}" destId="{3940B57E-4CDE-4E04-AEF4-C50C9535D997}" srcOrd="0" destOrd="2" presId="urn:microsoft.com/office/officeart/2005/8/layout/vList4"/>
    <dgm:cxn modelId="{AD48761E-A664-4ADE-A9FF-51C2C6A43CB7}" type="presOf" srcId="{2362351E-A3A9-4FAD-90B3-DFBEB7F42687}" destId="{9F17D710-09CC-4F2F-B78B-0E7698AA69ED}" srcOrd="1" destOrd="1" presId="urn:microsoft.com/office/officeart/2005/8/layout/vList4"/>
    <dgm:cxn modelId="{021EAD30-9372-4929-8F21-496824135521}" srcId="{1690E26C-0F28-4C97-8CAD-64ACC932A8FF}" destId="{95B163AD-0B29-4D8D-B227-2BBB341262D8}" srcOrd="1" destOrd="0" parTransId="{856EB233-F590-48AD-BCEC-79461A166782}" sibTransId="{6FF20C54-4A41-4D78-AA96-4BFCD03A732D}"/>
    <dgm:cxn modelId="{DAA54E21-179E-4D31-A34D-19D04F171F7A}" type="presOf" srcId="{ABCD7BAF-0075-4501-B22B-427558EF843F}" destId="{CB0EE61F-C896-4FB8-A667-5029CBBFECBF}" srcOrd="1" destOrd="1" presId="urn:microsoft.com/office/officeart/2005/8/layout/vList4"/>
    <dgm:cxn modelId="{B04BED63-931D-4797-AB0D-254F84DD2775}" type="presOf" srcId="{4071855A-E701-4E8F-A3FE-496B7B00E292}" destId="{98994E84-B1DE-4387-B35C-4048355488E8}" srcOrd="0" destOrd="1" presId="urn:microsoft.com/office/officeart/2005/8/layout/vList4"/>
    <dgm:cxn modelId="{5F495E26-5827-4D52-A902-C49E6CD7A857}" srcId="{4FA40A61-2909-49BD-91A1-A917BA065958}" destId="{C7D0B337-70F4-40C8-859E-663184C5F60F}" srcOrd="1" destOrd="0" parTransId="{BF4AA966-7464-45B7-8DCC-46A795456B44}" sibTransId="{8C23A7CB-2126-4FF2-B719-7A56031CB224}"/>
    <dgm:cxn modelId="{0AC1A363-D773-4ACD-9936-E1C1DF138C27}" srcId="{1690E26C-0F28-4C97-8CAD-64ACC932A8FF}" destId="{A38B89B6-4C8D-4058-B710-77A9C8F13E5D}" srcOrd="0" destOrd="0" parTransId="{BD19C5DB-2C5D-43A3-A62E-F0D5675AB8ED}" sibTransId="{A2E8FE24-3412-473A-B3FC-829020EF5CDE}"/>
    <dgm:cxn modelId="{85117710-E29E-4967-BD6D-B52CDAB52E7B}" srcId="{4FA40A61-2909-49BD-91A1-A917BA065958}" destId="{4071855A-E701-4E8F-A3FE-496B7B00E292}" srcOrd="0" destOrd="0" parTransId="{D3C56A24-F8AF-4FDC-871C-A4E58A988BBB}" sibTransId="{C7CCCC0E-35B8-49B8-955D-7E680796902C}"/>
    <dgm:cxn modelId="{DA952016-A169-4222-A616-FB0ABF65154C}" type="presOf" srcId="{2362351E-A3A9-4FAD-90B3-DFBEB7F42687}" destId="{CC6D446C-54A6-41AB-9B7B-E2BC84D25A78}" srcOrd="0" destOrd="1" presId="urn:microsoft.com/office/officeart/2005/8/layout/vList4"/>
    <dgm:cxn modelId="{F806C2BF-78E7-4126-9865-CF48B36D2F5A}" type="presOf" srcId="{1690E26C-0F28-4C97-8CAD-64ACC932A8FF}" destId="{EF59FFF0-14C1-4825-9908-7672FA93BB58}" srcOrd="0" destOrd="0" presId="urn:microsoft.com/office/officeart/2005/8/layout/vList4"/>
    <dgm:cxn modelId="{B9376D1B-7F9B-498F-8CE5-B186CC9BD6CE}" type="presOf" srcId="{4071855A-E701-4E8F-A3FE-496B7B00E292}" destId="{173C1340-E319-43DD-924B-D7DC253E7E64}" srcOrd="1" destOrd="1" presId="urn:microsoft.com/office/officeart/2005/8/layout/vList4"/>
    <dgm:cxn modelId="{BEDD690C-0F6C-489E-8E06-0CCBC4BB34F6}" type="presOf" srcId="{48BC5344-7044-4341-A8CA-9FB46165EF58}" destId="{280635CB-81E2-4E8E-855E-96B633A538D8}" srcOrd="1" destOrd="1" presId="urn:microsoft.com/office/officeart/2005/8/layout/vList4"/>
    <dgm:cxn modelId="{21C490A3-20D1-48C9-B6BA-2F1DD7A4FE37}" type="presOf" srcId="{B6441974-E5E2-44B7-A8C3-533944130288}" destId="{4B92E3DD-1120-41C4-892B-3F05EB302BCF}" srcOrd="0" destOrd="2" presId="urn:microsoft.com/office/officeart/2005/8/layout/vList4"/>
    <dgm:cxn modelId="{1A9C29F8-4114-4EEE-A6BD-65812CC40DC0}" type="presOf" srcId="{48BC5344-7044-4341-A8CA-9FB46165EF58}" destId="{4B92E3DD-1120-41C4-892B-3F05EB302BCF}" srcOrd="0" destOrd="1" presId="urn:microsoft.com/office/officeart/2005/8/layout/vList4"/>
    <dgm:cxn modelId="{F3DCE4A9-CC22-4F69-A595-86813AC76D90}" srcId="{4469A977-AAE6-43B2-809E-7D2B9F574189}" destId="{913DD103-8111-4EED-BE7C-D52AEDACA2E7}" srcOrd="2" destOrd="0" parTransId="{DA21482B-76BF-485F-8462-4BDF46B06D4A}" sibTransId="{8C27CB61-02D5-4FA3-AC77-5592A95AB621}"/>
    <dgm:cxn modelId="{3568C446-0D6E-4DB8-B279-FD28F482A1FC}" type="presOf" srcId="{ABCD7BAF-0075-4501-B22B-427558EF843F}" destId="{E901CA28-E3FE-4F2B-AD6C-F4B808CC3DB5}" srcOrd="0" destOrd="1" presId="urn:microsoft.com/office/officeart/2005/8/layout/vList4"/>
    <dgm:cxn modelId="{DBDD50DF-3397-4CF6-992E-268D43BD1D43}" type="presOf" srcId="{F2BED23C-3E87-4C46-9DAB-C785BD25DBC1}" destId="{CB0EE61F-C896-4FB8-A667-5029CBBFECBF}" srcOrd="1" destOrd="2" presId="urn:microsoft.com/office/officeart/2005/8/layout/vList4"/>
    <dgm:cxn modelId="{BA99043C-97A3-4995-A2B3-98521191D364}" srcId="{4469A977-AAE6-43B2-809E-7D2B9F574189}" destId="{2D76DBB1-D536-4E28-B190-1F98130B3B5C}" srcOrd="4" destOrd="0" parTransId="{4DBD1BBA-9E52-43E8-A3C4-A55D880A68A9}" sibTransId="{44E954CC-644A-4A26-A37B-6A00BDB1C81D}"/>
    <dgm:cxn modelId="{356E9603-2739-47D2-A523-0F857D78474C}" type="presParOf" srcId="{FFA9A2BA-A8B7-4295-9120-B6D1BFC39CD5}" destId="{2073CD5A-232C-42C3-820F-0E8B27C3D0CA}" srcOrd="0" destOrd="0" presId="urn:microsoft.com/office/officeart/2005/8/layout/vList4"/>
    <dgm:cxn modelId="{896DB967-F988-4619-85CF-3493C9FE0FD0}" type="presParOf" srcId="{2073CD5A-232C-42C3-820F-0E8B27C3D0CA}" destId="{EF59FFF0-14C1-4825-9908-7672FA93BB58}" srcOrd="0" destOrd="0" presId="urn:microsoft.com/office/officeart/2005/8/layout/vList4"/>
    <dgm:cxn modelId="{C6A4A7F7-8135-4FDF-A91E-2D40B5660DDA}" type="presParOf" srcId="{2073CD5A-232C-42C3-820F-0E8B27C3D0CA}" destId="{818D109C-7120-4DE9-8260-6E3BF904A638}" srcOrd="1" destOrd="0" presId="urn:microsoft.com/office/officeart/2005/8/layout/vList4"/>
    <dgm:cxn modelId="{EDBD5E4F-D4F0-48E1-AEFD-6FDA5F85761A}" type="presParOf" srcId="{2073CD5A-232C-42C3-820F-0E8B27C3D0CA}" destId="{9C87DE5F-C5CA-496A-874C-39AB94D89445}" srcOrd="2" destOrd="0" presId="urn:microsoft.com/office/officeart/2005/8/layout/vList4"/>
    <dgm:cxn modelId="{CDE2C74D-2A0C-4AA9-9D83-B8AB64604D7A}" type="presParOf" srcId="{FFA9A2BA-A8B7-4295-9120-B6D1BFC39CD5}" destId="{C01CC07A-6F43-4B44-9EDC-76172BB65BBC}" srcOrd="1" destOrd="0" presId="urn:microsoft.com/office/officeart/2005/8/layout/vList4"/>
    <dgm:cxn modelId="{34273A3B-1AD3-4A9C-888C-7A10EFEE2C35}" type="presParOf" srcId="{FFA9A2BA-A8B7-4295-9120-B6D1BFC39CD5}" destId="{DCD73DE8-3B79-4BFE-A754-5F6AD2FBCCCA}" srcOrd="2" destOrd="0" presId="urn:microsoft.com/office/officeart/2005/8/layout/vList4"/>
    <dgm:cxn modelId="{B485CAE7-41BA-489C-AFBC-155F01588FBB}" type="presParOf" srcId="{DCD73DE8-3B79-4BFE-A754-5F6AD2FBCCCA}" destId="{98994E84-B1DE-4387-B35C-4048355488E8}" srcOrd="0" destOrd="0" presId="urn:microsoft.com/office/officeart/2005/8/layout/vList4"/>
    <dgm:cxn modelId="{BC807081-BFBF-4808-964E-F795925A5F17}" type="presParOf" srcId="{DCD73DE8-3B79-4BFE-A754-5F6AD2FBCCCA}" destId="{78430DA5-3984-4471-87A4-7060AAE202C7}" srcOrd="1" destOrd="0" presId="urn:microsoft.com/office/officeart/2005/8/layout/vList4"/>
    <dgm:cxn modelId="{DA0DBC45-D267-4494-9ADB-DD43B1BE36D1}" type="presParOf" srcId="{DCD73DE8-3B79-4BFE-A754-5F6AD2FBCCCA}" destId="{173C1340-E319-43DD-924B-D7DC253E7E64}" srcOrd="2" destOrd="0" presId="urn:microsoft.com/office/officeart/2005/8/layout/vList4"/>
    <dgm:cxn modelId="{8ECA8058-2131-4633-BA57-0A7EB703B1AA}" type="presParOf" srcId="{FFA9A2BA-A8B7-4295-9120-B6D1BFC39CD5}" destId="{BFAB1A1F-CFD8-4364-BBA3-AF6790D43CED}" srcOrd="3" destOrd="0" presId="urn:microsoft.com/office/officeart/2005/8/layout/vList4"/>
    <dgm:cxn modelId="{EA3A2BB3-1384-46C8-996A-9AEF7B2F923C}" type="presParOf" srcId="{FFA9A2BA-A8B7-4295-9120-B6D1BFC39CD5}" destId="{CA71CC86-AB37-4D15-80BE-58C7507AB660}" srcOrd="4" destOrd="0" presId="urn:microsoft.com/office/officeart/2005/8/layout/vList4"/>
    <dgm:cxn modelId="{48C9C05E-83B0-4F67-8517-FD4236ACE6F4}" type="presParOf" srcId="{CA71CC86-AB37-4D15-80BE-58C7507AB660}" destId="{CC6D446C-54A6-41AB-9B7B-E2BC84D25A78}" srcOrd="0" destOrd="0" presId="urn:microsoft.com/office/officeart/2005/8/layout/vList4"/>
    <dgm:cxn modelId="{38343534-5839-4BF9-B87F-88FD96BA4E72}" type="presParOf" srcId="{CA71CC86-AB37-4D15-80BE-58C7507AB660}" destId="{0EFBE3A7-0A77-40D4-8845-DADB33027068}" srcOrd="1" destOrd="0" presId="urn:microsoft.com/office/officeart/2005/8/layout/vList4"/>
    <dgm:cxn modelId="{33CA5CEB-27C1-4510-BE6D-68A95A512E86}" type="presParOf" srcId="{CA71CC86-AB37-4D15-80BE-58C7507AB660}" destId="{9F17D710-09CC-4F2F-B78B-0E7698AA69ED}" srcOrd="2" destOrd="0" presId="urn:microsoft.com/office/officeart/2005/8/layout/vList4"/>
    <dgm:cxn modelId="{2222F1F0-773B-47EB-BE88-FF7964C82F02}" type="presParOf" srcId="{FFA9A2BA-A8B7-4295-9120-B6D1BFC39CD5}" destId="{804233D0-A431-46FE-B5C4-DD51D148E443}" srcOrd="5" destOrd="0" presId="urn:microsoft.com/office/officeart/2005/8/layout/vList4"/>
    <dgm:cxn modelId="{80B6B39D-B8A9-4BBB-992F-7705F350678D}" type="presParOf" srcId="{FFA9A2BA-A8B7-4295-9120-B6D1BFC39CD5}" destId="{00F079F0-073B-43F6-AC32-95CDBB647BBF}" srcOrd="6" destOrd="0" presId="urn:microsoft.com/office/officeart/2005/8/layout/vList4"/>
    <dgm:cxn modelId="{1FE6BD8D-FB40-42C1-BA50-6E30DFBC77A9}" type="presParOf" srcId="{00F079F0-073B-43F6-AC32-95CDBB647BBF}" destId="{3940B57E-4CDE-4E04-AEF4-C50C9535D997}" srcOrd="0" destOrd="0" presId="urn:microsoft.com/office/officeart/2005/8/layout/vList4"/>
    <dgm:cxn modelId="{68D14475-4091-499A-BC81-95FE93F63DD2}" type="presParOf" srcId="{00F079F0-073B-43F6-AC32-95CDBB647BBF}" destId="{AFA1790D-C043-4BBE-BF15-72E46E4898A3}" srcOrd="1" destOrd="0" presId="urn:microsoft.com/office/officeart/2005/8/layout/vList4"/>
    <dgm:cxn modelId="{A3D30C49-7B79-4944-897A-D97BF57F4509}" type="presParOf" srcId="{00F079F0-073B-43F6-AC32-95CDBB647BBF}" destId="{F2782EAF-A01B-496A-85CD-FAB9746E298A}" srcOrd="2" destOrd="0" presId="urn:microsoft.com/office/officeart/2005/8/layout/vList4"/>
    <dgm:cxn modelId="{35E4A4E0-FC5A-44D4-A50A-FBC81CD29EDB}" type="presParOf" srcId="{FFA9A2BA-A8B7-4295-9120-B6D1BFC39CD5}" destId="{E507A3C4-F2D2-4FE0-A600-2F2664C4C39E}" srcOrd="7" destOrd="0" presId="urn:microsoft.com/office/officeart/2005/8/layout/vList4"/>
    <dgm:cxn modelId="{7FC072C9-FB95-4A57-8E52-98FCAED40CD3}" type="presParOf" srcId="{FFA9A2BA-A8B7-4295-9120-B6D1BFC39CD5}" destId="{0382128B-3A57-4422-9F5A-A7EACF6BD951}" srcOrd="8" destOrd="0" presId="urn:microsoft.com/office/officeart/2005/8/layout/vList4"/>
    <dgm:cxn modelId="{550C6CD7-C93D-4A1E-979C-2EE72E498FBD}" type="presParOf" srcId="{0382128B-3A57-4422-9F5A-A7EACF6BD951}" destId="{4B92E3DD-1120-41C4-892B-3F05EB302BCF}" srcOrd="0" destOrd="0" presId="urn:microsoft.com/office/officeart/2005/8/layout/vList4"/>
    <dgm:cxn modelId="{DAAAF5DC-589C-4446-96CB-11F3C5B98960}" type="presParOf" srcId="{0382128B-3A57-4422-9F5A-A7EACF6BD951}" destId="{A46CA1DB-77C6-43CF-AC9D-61C37D9235FF}" srcOrd="1" destOrd="0" presId="urn:microsoft.com/office/officeart/2005/8/layout/vList4"/>
    <dgm:cxn modelId="{E28CC5B8-3CE0-449B-8E3D-2276D58C57B8}" type="presParOf" srcId="{0382128B-3A57-4422-9F5A-A7EACF6BD951}" destId="{280635CB-81E2-4E8E-855E-96B633A538D8}" srcOrd="2" destOrd="0" presId="urn:microsoft.com/office/officeart/2005/8/layout/vList4"/>
    <dgm:cxn modelId="{CD44E07F-335C-4964-80DA-16A068F38025}" type="presParOf" srcId="{FFA9A2BA-A8B7-4295-9120-B6D1BFC39CD5}" destId="{A25EF8F4-BA66-4A93-A526-68CA815EE112}" srcOrd="9" destOrd="0" presId="urn:microsoft.com/office/officeart/2005/8/layout/vList4"/>
    <dgm:cxn modelId="{1C454E64-0C6D-4031-A311-44BC6CD3053F}" type="presParOf" srcId="{FFA9A2BA-A8B7-4295-9120-B6D1BFC39CD5}" destId="{BC963697-E7C3-4723-A976-1074A4AFF988}" srcOrd="10" destOrd="0" presId="urn:microsoft.com/office/officeart/2005/8/layout/vList4"/>
    <dgm:cxn modelId="{0FBE972E-4BD8-48E1-B85A-142ED52637E7}" type="presParOf" srcId="{BC963697-E7C3-4723-A976-1074A4AFF988}" destId="{E901CA28-E3FE-4F2B-AD6C-F4B808CC3DB5}" srcOrd="0" destOrd="0" presId="urn:microsoft.com/office/officeart/2005/8/layout/vList4"/>
    <dgm:cxn modelId="{CBEA76C1-F677-4670-81C3-917C0A967F82}" type="presParOf" srcId="{BC963697-E7C3-4723-A976-1074A4AFF988}" destId="{D2437671-5CF6-4B8A-BC79-3D833C22F3BD}" srcOrd="1" destOrd="0" presId="urn:microsoft.com/office/officeart/2005/8/layout/vList4"/>
    <dgm:cxn modelId="{240536FA-361F-4A94-9F44-619303A859B1}" type="presParOf" srcId="{BC963697-E7C3-4723-A976-1074A4AFF988}" destId="{CB0EE61F-C896-4FB8-A667-5029CBBFECB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1CE93-7825-4B18-8535-8C4CFD0F663E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74F922-DCBF-48AD-8D0D-E6533A7A0095}">
      <dgm:prSet phldrT="[Текст]"/>
      <dgm:spPr/>
      <dgm:t>
        <a:bodyPr/>
        <a:lstStyle/>
        <a:p>
          <a:r>
            <a:rPr lang="ru-RU" b="1" dirty="0" smtClean="0"/>
            <a:t>Дистанционное обучение с использованием ресурсов сайта педагога</a:t>
          </a:r>
          <a:endParaRPr lang="ru-RU" dirty="0"/>
        </a:p>
      </dgm:t>
    </dgm:pt>
    <dgm:pt modelId="{FD16B884-366D-448D-A81B-0180C989FAA9}" type="parTrans" cxnId="{1B4ECF26-DFFA-4590-9C02-4E07E61AF8C7}">
      <dgm:prSet/>
      <dgm:spPr/>
      <dgm:t>
        <a:bodyPr/>
        <a:lstStyle/>
        <a:p>
          <a:endParaRPr lang="ru-RU"/>
        </a:p>
      </dgm:t>
    </dgm:pt>
    <dgm:pt modelId="{82B35248-DA3B-4935-BC00-9422ED4DA38B}" type="sibTrans" cxnId="{1B4ECF26-DFFA-4590-9C02-4E07E61AF8C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F7F842-8572-45E7-800D-F25EB47AE56A}">
      <dgm:prSet phldrT="[Текст]"/>
      <dgm:spPr/>
      <dgm:t>
        <a:bodyPr/>
        <a:lstStyle/>
        <a:p>
          <a:r>
            <a:rPr lang="ru-RU" b="1" dirty="0" smtClean="0"/>
            <a:t>Формирование библиотеки электронных образовательных ресурсов</a:t>
          </a:r>
          <a:endParaRPr lang="ru-RU" dirty="0"/>
        </a:p>
      </dgm:t>
    </dgm:pt>
    <dgm:pt modelId="{85B0C104-13AF-4D42-BFE9-9701D8CA85CA}" type="parTrans" cxnId="{AC79FEFB-BFA2-4ABE-A6E0-DE7F64CCEEB1}">
      <dgm:prSet/>
      <dgm:spPr/>
      <dgm:t>
        <a:bodyPr/>
        <a:lstStyle/>
        <a:p>
          <a:endParaRPr lang="ru-RU"/>
        </a:p>
      </dgm:t>
    </dgm:pt>
    <dgm:pt modelId="{FADCD100-E7AC-4F22-BDAE-8B8987E60620}" type="sibTrans" cxnId="{AC79FEFB-BFA2-4ABE-A6E0-DE7F64CCEEB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08AA54-68E5-40A6-BEBD-D6B1111D0A5D}">
      <dgm:prSet phldrT="[Текст]"/>
      <dgm:spPr/>
      <dgm:t>
        <a:bodyPr/>
        <a:lstStyle/>
        <a:p>
          <a:r>
            <a:rPr lang="ru-RU" b="1" dirty="0" smtClean="0"/>
            <a:t>Дистанционное обучение на основе курсов на платформе </a:t>
          </a:r>
          <a:r>
            <a:rPr lang="en-US" b="1" dirty="0" smtClean="0"/>
            <a:t>Moodle</a:t>
          </a:r>
          <a:endParaRPr lang="ru-RU" dirty="0"/>
        </a:p>
      </dgm:t>
    </dgm:pt>
    <dgm:pt modelId="{282395DF-1AF7-461A-91E6-28A7B33CD103}" type="parTrans" cxnId="{2127FB83-D730-4BFE-B773-F3A2DB6D4C40}">
      <dgm:prSet/>
      <dgm:spPr/>
      <dgm:t>
        <a:bodyPr/>
        <a:lstStyle/>
        <a:p>
          <a:endParaRPr lang="ru-RU"/>
        </a:p>
      </dgm:t>
    </dgm:pt>
    <dgm:pt modelId="{6AE61E89-5593-4C18-967F-912D556CC86A}" type="sibTrans" cxnId="{2127FB83-D730-4BFE-B773-F3A2DB6D4C4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B926D457-4632-43B7-B57E-7DF224E4AD0C}" type="pres">
      <dgm:prSet presAssocID="{B9E1CE93-7825-4B18-8535-8C4CFD0F663E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21BF3D9A-D6E3-4E0E-8EFA-082A64377188}" type="pres">
      <dgm:prSet presAssocID="{F074F922-DCBF-48AD-8D0D-E6533A7A0095}" presName="text1" presStyleCnt="0"/>
      <dgm:spPr/>
    </dgm:pt>
    <dgm:pt modelId="{54F16AF3-FF66-4BA2-BD7A-8D1977CD9261}" type="pres">
      <dgm:prSet presAssocID="{F074F922-DCBF-48AD-8D0D-E6533A7A0095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3FB2C-EA25-4EC4-96AB-E1421D0A32C8}" type="pres">
      <dgm:prSet presAssocID="{F074F922-DCBF-48AD-8D0D-E6533A7A0095}" presName="textaccent1" presStyleCnt="0"/>
      <dgm:spPr/>
    </dgm:pt>
    <dgm:pt modelId="{B495921D-1ED3-4CFB-B605-B2EEB60F127D}" type="pres">
      <dgm:prSet presAssocID="{F074F922-DCBF-48AD-8D0D-E6533A7A0095}" presName="accentRepeatNode" presStyleLbl="solidAlignAcc1" presStyleIdx="0" presStyleCnt="6"/>
      <dgm:spPr/>
    </dgm:pt>
    <dgm:pt modelId="{296C9EF9-D02C-427B-9958-32E2EE9F787D}" type="pres">
      <dgm:prSet presAssocID="{82B35248-DA3B-4935-BC00-9422ED4DA38B}" presName="image1" presStyleCnt="0"/>
      <dgm:spPr/>
    </dgm:pt>
    <dgm:pt modelId="{E07C9F89-C536-48E4-96C3-29BC639E3598}" type="pres">
      <dgm:prSet presAssocID="{82B35248-DA3B-4935-BC00-9422ED4DA38B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13540412-6369-4A26-BD45-41916B2F3136}" type="pres">
      <dgm:prSet presAssocID="{82B35248-DA3B-4935-BC00-9422ED4DA38B}" presName="imageaccent1" presStyleCnt="0"/>
      <dgm:spPr/>
    </dgm:pt>
    <dgm:pt modelId="{012C6983-8217-488B-B882-8179A305B251}" type="pres">
      <dgm:prSet presAssocID="{82B35248-DA3B-4935-BC00-9422ED4DA38B}" presName="accentRepeatNode" presStyleLbl="solidAlignAcc1" presStyleIdx="1" presStyleCnt="6"/>
      <dgm:spPr/>
    </dgm:pt>
    <dgm:pt modelId="{039E0D78-6A11-41A1-BA28-4009D7AF748B}" type="pres">
      <dgm:prSet presAssocID="{D6F7F842-8572-45E7-800D-F25EB47AE56A}" presName="text2" presStyleCnt="0"/>
      <dgm:spPr/>
    </dgm:pt>
    <dgm:pt modelId="{9AAF18F5-F761-4F1B-AA07-8D53F6EF4C99}" type="pres">
      <dgm:prSet presAssocID="{D6F7F842-8572-45E7-800D-F25EB47AE56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C6E01-418B-49A2-8D3C-B94B285A480B}" type="pres">
      <dgm:prSet presAssocID="{D6F7F842-8572-45E7-800D-F25EB47AE56A}" presName="textaccent2" presStyleCnt="0"/>
      <dgm:spPr/>
    </dgm:pt>
    <dgm:pt modelId="{EC641224-0682-4F9B-AF2A-DBD1E2B31D80}" type="pres">
      <dgm:prSet presAssocID="{D6F7F842-8572-45E7-800D-F25EB47AE56A}" presName="accentRepeatNode" presStyleLbl="solidAlignAcc1" presStyleIdx="2" presStyleCnt="6"/>
      <dgm:spPr/>
    </dgm:pt>
    <dgm:pt modelId="{1F1693A0-DF94-4B0E-93CA-F0902A038118}" type="pres">
      <dgm:prSet presAssocID="{FADCD100-E7AC-4F22-BDAE-8B8987E60620}" presName="image2" presStyleCnt="0"/>
      <dgm:spPr/>
    </dgm:pt>
    <dgm:pt modelId="{ADFBA9AF-AD21-4A0A-A49E-460E9C26773A}" type="pres">
      <dgm:prSet presAssocID="{FADCD100-E7AC-4F22-BDAE-8B8987E60620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6B603EC7-152B-4C07-89E8-4A9E5B1B450F}" type="pres">
      <dgm:prSet presAssocID="{FADCD100-E7AC-4F22-BDAE-8B8987E60620}" presName="imageaccent2" presStyleCnt="0"/>
      <dgm:spPr/>
    </dgm:pt>
    <dgm:pt modelId="{CB95331E-933F-4093-90DF-7D9550466D62}" type="pres">
      <dgm:prSet presAssocID="{FADCD100-E7AC-4F22-BDAE-8B8987E60620}" presName="accentRepeatNode" presStyleLbl="solidAlignAcc1" presStyleIdx="3" presStyleCnt="6"/>
      <dgm:spPr/>
    </dgm:pt>
    <dgm:pt modelId="{9A664808-F639-453B-B1AE-778583146B2C}" type="pres">
      <dgm:prSet presAssocID="{1A08AA54-68E5-40A6-BEBD-D6B1111D0A5D}" presName="text3" presStyleCnt="0"/>
      <dgm:spPr/>
    </dgm:pt>
    <dgm:pt modelId="{2F7ED3A1-3D16-48BD-9A03-80EE6976BDCB}" type="pres">
      <dgm:prSet presAssocID="{1A08AA54-68E5-40A6-BEBD-D6B1111D0A5D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A612E-8422-49C9-98FA-F30601CC1E4E}" type="pres">
      <dgm:prSet presAssocID="{1A08AA54-68E5-40A6-BEBD-D6B1111D0A5D}" presName="textaccent3" presStyleCnt="0"/>
      <dgm:spPr/>
    </dgm:pt>
    <dgm:pt modelId="{8883E607-4704-49B7-B281-2349AC250050}" type="pres">
      <dgm:prSet presAssocID="{1A08AA54-68E5-40A6-BEBD-D6B1111D0A5D}" presName="accentRepeatNode" presStyleLbl="solidAlignAcc1" presStyleIdx="4" presStyleCnt="6"/>
      <dgm:spPr/>
    </dgm:pt>
    <dgm:pt modelId="{99D99A1D-A4AD-410D-A0CB-2E4C7779C88A}" type="pres">
      <dgm:prSet presAssocID="{6AE61E89-5593-4C18-967F-912D556CC86A}" presName="image3" presStyleCnt="0"/>
      <dgm:spPr/>
    </dgm:pt>
    <dgm:pt modelId="{CF7AE20A-53F3-4645-9A62-0E1AB19798DF}" type="pres">
      <dgm:prSet presAssocID="{6AE61E89-5593-4C18-967F-912D556CC86A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E9011928-B5D8-454E-A47E-190018D2F4E4}" type="pres">
      <dgm:prSet presAssocID="{6AE61E89-5593-4C18-967F-912D556CC86A}" presName="imageaccent3" presStyleCnt="0"/>
      <dgm:spPr/>
    </dgm:pt>
    <dgm:pt modelId="{44861A1C-2A32-424E-B193-2905FB59ECF9}" type="pres">
      <dgm:prSet presAssocID="{6AE61E89-5593-4C18-967F-912D556CC86A}" presName="accentRepeatNode" presStyleLbl="solidAlignAcc1" presStyleIdx="5" presStyleCnt="6"/>
      <dgm:spPr/>
    </dgm:pt>
  </dgm:ptLst>
  <dgm:cxnLst>
    <dgm:cxn modelId="{8ADA8318-1985-43DD-9AB5-77EA31B70AD9}" type="presOf" srcId="{FADCD100-E7AC-4F22-BDAE-8B8987E60620}" destId="{ADFBA9AF-AD21-4A0A-A49E-460E9C26773A}" srcOrd="0" destOrd="0" presId="urn:microsoft.com/office/officeart/2008/layout/HexagonCluster"/>
    <dgm:cxn modelId="{AC79FEFB-BFA2-4ABE-A6E0-DE7F64CCEEB1}" srcId="{B9E1CE93-7825-4B18-8535-8C4CFD0F663E}" destId="{D6F7F842-8572-45E7-800D-F25EB47AE56A}" srcOrd="1" destOrd="0" parTransId="{85B0C104-13AF-4D42-BFE9-9701D8CA85CA}" sibTransId="{FADCD100-E7AC-4F22-BDAE-8B8987E60620}"/>
    <dgm:cxn modelId="{4219744E-76CB-4E32-8626-7FF9332AFB49}" type="presOf" srcId="{1A08AA54-68E5-40A6-BEBD-D6B1111D0A5D}" destId="{2F7ED3A1-3D16-48BD-9A03-80EE6976BDCB}" srcOrd="0" destOrd="0" presId="urn:microsoft.com/office/officeart/2008/layout/HexagonCluster"/>
    <dgm:cxn modelId="{1B4ECF26-DFFA-4590-9C02-4E07E61AF8C7}" srcId="{B9E1CE93-7825-4B18-8535-8C4CFD0F663E}" destId="{F074F922-DCBF-48AD-8D0D-E6533A7A0095}" srcOrd="0" destOrd="0" parTransId="{FD16B884-366D-448D-A81B-0180C989FAA9}" sibTransId="{82B35248-DA3B-4935-BC00-9422ED4DA38B}"/>
    <dgm:cxn modelId="{C6809818-B726-48A7-952F-DAD6741E0EB2}" type="presOf" srcId="{D6F7F842-8572-45E7-800D-F25EB47AE56A}" destId="{9AAF18F5-F761-4F1B-AA07-8D53F6EF4C99}" srcOrd="0" destOrd="0" presId="urn:microsoft.com/office/officeart/2008/layout/HexagonCluster"/>
    <dgm:cxn modelId="{D75C2D05-AB44-4F46-954C-BD9B45385639}" type="presOf" srcId="{82B35248-DA3B-4935-BC00-9422ED4DA38B}" destId="{E07C9F89-C536-48E4-96C3-29BC639E3598}" srcOrd="0" destOrd="0" presId="urn:microsoft.com/office/officeart/2008/layout/HexagonCluster"/>
    <dgm:cxn modelId="{FACA0820-8FD7-4F02-813E-0FFC8805E433}" type="presOf" srcId="{F074F922-DCBF-48AD-8D0D-E6533A7A0095}" destId="{54F16AF3-FF66-4BA2-BD7A-8D1977CD9261}" srcOrd="0" destOrd="0" presId="urn:microsoft.com/office/officeart/2008/layout/HexagonCluster"/>
    <dgm:cxn modelId="{6CF8AD22-9545-4A0F-B7B5-489C1D204D5F}" type="presOf" srcId="{6AE61E89-5593-4C18-967F-912D556CC86A}" destId="{CF7AE20A-53F3-4645-9A62-0E1AB19798DF}" srcOrd="0" destOrd="0" presId="urn:microsoft.com/office/officeart/2008/layout/HexagonCluster"/>
    <dgm:cxn modelId="{8ABE63BD-3311-4C90-A907-4B74F3493E7B}" type="presOf" srcId="{B9E1CE93-7825-4B18-8535-8C4CFD0F663E}" destId="{B926D457-4632-43B7-B57E-7DF224E4AD0C}" srcOrd="0" destOrd="0" presId="urn:microsoft.com/office/officeart/2008/layout/HexagonCluster"/>
    <dgm:cxn modelId="{2127FB83-D730-4BFE-B773-F3A2DB6D4C40}" srcId="{B9E1CE93-7825-4B18-8535-8C4CFD0F663E}" destId="{1A08AA54-68E5-40A6-BEBD-D6B1111D0A5D}" srcOrd="2" destOrd="0" parTransId="{282395DF-1AF7-461A-91E6-28A7B33CD103}" sibTransId="{6AE61E89-5593-4C18-967F-912D556CC86A}"/>
    <dgm:cxn modelId="{3D7A4F84-CCEA-4E93-8736-6610D28073EE}" type="presParOf" srcId="{B926D457-4632-43B7-B57E-7DF224E4AD0C}" destId="{21BF3D9A-D6E3-4E0E-8EFA-082A64377188}" srcOrd="0" destOrd="0" presId="urn:microsoft.com/office/officeart/2008/layout/HexagonCluster"/>
    <dgm:cxn modelId="{2ECC734E-0035-4A8B-9CFB-C4824621D0B8}" type="presParOf" srcId="{21BF3D9A-D6E3-4E0E-8EFA-082A64377188}" destId="{54F16AF3-FF66-4BA2-BD7A-8D1977CD9261}" srcOrd="0" destOrd="0" presId="urn:microsoft.com/office/officeart/2008/layout/HexagonCluster"/>
    <dgm:cxn modelId="{69761569-EE3C-42A1-9B6B-A6C155BC0B09}" type="presParOf" srcId="{B926D457-4632-43B7-B57E-7DF224E4AD0C}" destId="{DFF3FB2C-EA25-4EC4-96AB-E1421D0A32C8}" srcOrd="1" destOrd="0" presId="urn:microsoft.com/office/officeart/2008/layout/HexagonCluster"/>
    <dgm:cxn modelId="{9C75F28A-41EF-4722-8A4F-29942EC3F33D}" type="presParOf" srcId="{DFF3FB2C-EA25-4EC4-96AB-E1421D0A32C8}" destId="{B495921D-1ED3-4CFB-B605-B2EEB60F127D}" srcOrd="0" destOrd="0" presId="urn:microsoft.com/office/officeart/2008/layout/HexagonCluster"/>
    <dgm:cxn modelId="{4964FF46-9457-4AF5-BFFA-ACCCDCE5C47D}" type="presParOf" srcId="{B926D457-4632-43B7-B57E-7DF224E4AD0C}" destId="{296C9EF9-D02C-427B-9958-32E2EE9F787D}" srcOrd="2" destOrd="0" presId="urn:microsoft.com/office/officeart/2008/layout/HexagonCluster"/>
    <dgm:cxn modelId="{732DD277-7D80-46E0-8556-E35B77BFFE0D}" type="presParOf" srcId="{296C9EF9-D02C-427B-9958-32E2EE9F787D}" destId="{E07C9F89-C536-48E4-96C3-29BC639E3598}" srcOrd="0" destOrd="0" presId="urn:microsoft.com/office/officeart/2008/layout/HexagonCluster"/>
    <dgm:cxn modelId="{50F514ED-DFB0-4DCA-A5BF-1ACEE1CA2E57}" type="presParOf" srcId="{B926D457-4632-43B7-B57E-7DF224E4AD0C}" destId="{13540412-6369-4A26-BD45-41916B2F3136}" srcOrd="3" destOrd="0" presId="urn:microsoft.com/office/officeart/2008/layout/HexagonCluster"/>
    <dgm:cxn modelId="{439EBFA7-BDCE-4C48-BFC5-8F543087DFEA}" type="presParOf" srcId="{13540412-6369-4A26-BD45-41916B2F3136}" destId="{012C6983-8217-488B-B882-8179A305B251}" srcOrd="0" destOrd="0" presId="urn:microsoft.com/office/officeart/2008/layout/HexagonCluster"/>
    <dgm:cxn modelId="{E3EAEFC5-C314-444B-9F17-8C8AD2F1032E}" type="presParOf" srcId="{B926D457-4632-43B7-B57E-7DF224E4AD0C}" destId="{039E0D78-6A11-41A1-BA28-4009D7AF748B}" srcOrd="4" destOrd="0" presId="urn:microsoft.com/office/officeart/2008/layout/HexagonCluster"/>
    <dgm:cxn modelId="{BC54F178-83FA-4DA5-9726-227B81328A52}" type="presParOf" srcId="{039E0D78-6A11-41A1-BA28-4009D7AF748B}" destId="{9AAF18F5-F761-4F1B-AA07-8D53F6EF4C99}" srcOrd="0" destOrd="0" presId="urn:microsoft.com/office/officeart/2008/layout/HexagonCluster"/>
    <dgm:cxn modelId="{39B586FF-F4F2-43B8-AF1D-E941020A5399}" type="presParOf" srcId="{B926D457-4632-43B7-B57E-7DF224E4AD0C}" destId="{9C8C6E01-418B-49A2-8D3C-B94B285A480B}" srcOrd="5" destOrd="0" presId="urn:microsoft.com/office/officeart/2008/layout/HexagonCluster"/>
    <dgm:cxn modelId="{CF77E28E-F0F8-4E4D-ADB6-F8B6399EAD92}" type="presParOf" srcId="{9C8C6E01-418B-49A2-8D3C-B94B285A480B}" destId="{EC641224-0682-4F9B-AF2A-DBD1E2B31D80}" srcOrd="0" destOrd="0" presId="urn:microsoft.com/office/officeart/2008/layout/HexagonCluster"/>
    <dgm:cxn modelId="{6B5D0E22-5F96-42F8-B4F3-0B339CB00F48}" type="presParOf" srcId="{B926D457-4632-43B7-B57E-7DF224E4AD0C}" destId="{1F1693A0-DF94-4B0E-93CA-F0902A038118}" srcOrd="6" destOrd="0" presId="urn:microsoft.com/office/officeart/2008/layout/HexagonCluster"/>
    <dgm:cxn modelId="{9B71B520-17B5-4E46-AF9F-9A8D5A83DE39}" type="presParOf" srcId="{1F1693A0-DF94-4B0E-93CA-F0902A038118}" destId="{ADFBA9AF-AD21-4A0A-A49E-460E9C26773A}" srcOrd="0" destOrd="0" presId="urn:microsoft.com/office/officeart/2008/layout/HexagonCluster"/>
    <dgm:cxn modelId="{CDB6BA72-C253-4AD4-A7CF-1CF66AEF34BB}" type="presParOf" srcId="{B926D457-4632-43B7-B57E-7DF224E4AD0C}" destId="{6B603EC7-152B-4C07-89E8-4A9E5B1B450F}" srcOrd="7" destOrd="0" presId="urn:microsoft.com/office/officeart/2008/layout/HexagonCluster"/>
    <dgm:cxn modelId="{B177367E-6169-4E48-A7F5-78626075BCCA}" type="presParOf" srcId="{6B603EC7-152B-4C07-89E8-4A9E5B1B450F}" destId="{CB95331E-933F-4093-90DF-7D9550466D62}" srcOrd="0" destOrd="0" presId="urn:microsoft.com/office/officeart/2008/layout/HexagonCluster"/>
    <dgm:cxn modelId="{DC5E0C40-B994-475A-8352-C274301F0845}" type="presParOf" srcId="{B926D457-4632-43B7-B57E-7DF224E4AD0C}" destId="{9A664808-F639-453B-B1AE-778583146B2C}" srcOrd="8" destOrd="0" presId="urn:microsoft.com/office/officeart/2008/layout/HexagonCluster"/>
    <dgm:cxn modelId="{99C949DA-19C9-4004-9D52-F233E19E4DD5}" type="presParOf" srcId="{9A664808-F639-453B-B1AE-778583146B2C}" destId="{2F7ED3A1-3D16-48BD-9A03-80EE6976BDCB}" srcOrd="0" destOrd="0" presId="urn:microsoft.com/office/officeart/2008/layout/HexagonCluster"/>
    <dgm:cxn modelId="{D4FD0287-69F5-4637-A5AE-7BD4B81C287C}" type="presParOf" srcId="{B926D457-4632-43B7-B57E-7DF224E4AD0C}" destId="{2D6A612E-8422-49C9-98FA-F30601CC1E4E}" srcOrd="9" destOrd="0" presId="urn:microsoft.com/office/officeart/2008/layout/HexagonCluster"/>
    <dgm:cxn modelId="{BE2D847A-BB87-4AF4-A23F-DD1E20E2E4B5}" type="presParOf" srcId="{2D6A612E-8422-49C9-98FA-F30601CC1E4E}" destId="{8883E607-4704-49B7-B281-2349AC250050}" srcOrd="0" destOrd="0" presId="urn:microsoft.com/office/officeart/2008/layout/HexagonCluster"/>
    <dgm:cxn modelId="{0EA428A4-E485-40FD-A1ED-75ADD0B699F1}" type="presParOf" srcId="{B926D457-4632-43B7-B57E-7DF224E4AD0C}" destId="{99D99A1D-A4AD-410D-A0CB-2E4C7779C88A}" srcOrd="10" destOrd="0" presId="urn:microsoft.com/office/officeart/2008/layout/HexagonCluster"/>
    <dgm:cxn modelId="{7501AC66-98D5-4E0E-A5E6-763C3E7B572E}" type="presParOf" srcId="{99D99A1D-A4AD-410D-A0CB-2E4C7779C88A}" destId="{CF7AE20A-53F3-4645-9A62-0E1AB19798DF}" srcOrd="0" destOrd="0" presId="urn:microsoft.com/office/officeart/2008/layout/HexagonCluster"/>
    <dgm:cxn modelId="{7301D2F6-E381-4695-8C61-712D67967F21}" type="presParOf" srcId="{B926D457-4632-43B7-B57E-7DF224E4AD0C}" destId="{E9011928-B5D8-454E-A47E-190018D2F4E4}" srcOrd="11" destOrd="0" presId="urn:microsoft.com/office/officeart/2008/layout/HexagonCluster"/>
    <dgm:cxn modelId="{78174D25-5A19-4B74-9C22-00C3062EE296}" type="presParOf" srcId="{E9011928-B5D8-454E-A47E-190018D2F4E4}" destId="{44861A1C-2A32-424E-B193-2905FB59ECF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533B2-3A09-416D-91D3-E69A6A1758C6}">
      <dsp:nvSpPr>
        <dsp:cNvPr id="0" name=""/>
        <dsp:cNvSpPr/>
      </dsp:nvSpPr>
      <dsp:spPr>
        <a:xfrm>
          <a:off x="887" y="594509"/>
          <a:ext cx="2077437" cy="1038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Федеральный закон от 29.12.2012 N 273-ФЗ </a:t>
          </a:r>
          <a:endParaRPr lang="ru-RU" sz="1300" b="1" kern="1200" dirty="0"/>
        </a:p>
      </dsp:txBody>
      <dsp:txXfrm>
        <a:off x="31310" y="624932"/>
        <a:ext cx="2016591" cy="977872"/>
      </dsp:txXfrm>
    </dsp:sp>
    <dsp:sp modelId="{F8658A74-D39C-40F7-9150-350519FF8477}">
      <dsp:nvSpPr>
        <dsp:cNvPr id="0" name=""/>
        <dsp:cNvSpPr/>
      </dsp:nvSpPr>
      <dsp:spPr>
        <a:xfrm>
          <a:off x="208631" y="1633228"/>
          <a:ext cx="207743" cy="779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039"/>
              </a:lnTo>
              <a:lnTo>
                <a:pt x="207743" y="779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8BD86-176C-4480-B9D6-5C4FE749630E}">
      <dsp:nvSpPr>
        <dsp:cNvPr id="0" name=""/>
        <dsp:cNvSpPr/>
      </dsp:nvSpPr>
      <dsp:spPr>
        <a:xfrm>
          <a:off x="416375" y="1892908"/>
          <a:ext cx="1661950" cy="1038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Статья</a:t>
          </a:r>
          <a:r>
            <a:rPr lang="en-US" sz="1000" kern="1200" dirty="0" smtClean="0"/>
            <a:t> </a:t>
          </a:r>
          <a:r>
            <a:rPr lang="ru-RU" sz="1000" kern="1200" dirty="0" smtClean="0"/>
            <a:t>16. Реализация образовательных программ с применением электронного обучения и дистанционных образовательных технологий</a:t>
          </a:r>
        </a:p>
      </dsp:txBody>
      <dsp:txXfrm>
        <a:off x="446798" y="1923331"/>
        <a:ext cx="1601104" cy="977872"/>
      </dsp:txXfrm>
    </dsp:sp>
    <dsp:sp modelId="{F9A813AC-02B2-4DB8-8817-124B7072F989}">
      <dsp:nvSpPr>
        <dsp:cNvPr id="0" name=""/>
        <dsp:cNvSpPr/>
      </dsp:nvSpPr>
      <dsp:spPr>
        <a:xfrm>
          <a:off x="208631" y="1633228"/>
          <a:ext cx="207743" cy="2077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437"/>
              </a:lnTo>
              <a:lnTo>
                <a:pt x="207743" y="2077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60EAA-0B9F-404E-AB72-79F2E46739AC}">
      <dsp:nvSpPr>
        <dsp:cNvPr id="0" name=""/>
        <dsp:cNvSpPr/>
      </dsp:nvSpPr>
      <dsp:spPr>
        <a:xfrm>
          <a:off x="416375" y="3191307"/>
          <a:ext cx="1661950" cy="1038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Статья 17. Формы получения образования и формы обучения</a:t>
          </a:r>
          <a:r>
            <a:rPr lang="en-US" sz="1000" kern="1200" dirty="0" smtClean="0"/>
            <a:t> </a:t>
          </a:r>
          <a:r>
            <a:rPr lang="ru-RU" sz="1000" kern="1200" dirty="0" smtClean="0"/>
            <a:t>. Допускается сочетание различных форм получения образования и форм обучения.</a:t>
          </a:r>
        </a:p>
      </dsp:txBody>
      <dsp:txXfrm>
        <a:off x="446798" y="3221730"/>
        <a:ext cx="1601104" cy="977872"/>
      </dsp:txXfrm>
    </dsp:sp>
    <dsp:sp modelId="{2C32FA80-88DC-48D7-853B-8A0A25703B57}">
      <dsp:nvSpPr>
        <dsp:cNvPr id="0" name=""/>
        <dsp:cNvSpPr/>
      </dsp:nvSpPr>
      <dsp:spPr>
        <a:xfrm>
          <a:off x="2597685" y="594509"/>
          <a:ext cx="2077437" cy="1038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Приказ </a:t>
          </a:r>
          <a:r>
            <a:rPr lang="ru-RU" sz="1300" b="1" kern="1200" dirty="0" err="1" smtClean="0"/>
            <a:t>Минобрнауки</a:t>
          </a:r>
          <a:r>
            <a:rPr lang="ru-RU" sz="1300" b="1" kern="1200" dirty="0" smtClean="0"/>
            <a:t> РФ от 9 января 2014 г.  №2 </a:t>
          </a:r>
          <a:endParaRPr lang="ru-RU" sz="1300" b="1" kern="1200" dirty="0"/>
        </a:p>
      </dsp:txBody>
      <dsp:txXfrm>
        <a:off x="2628108" y="624932"/>
        <a:ext cx="2016591" cy="977872"/>
      </dsp:txXfrm>
    </dsp:sp>
    <dsp:sp modelId="{D6DD8D37-A1D0-4B01-B1E2-328A860B6574}">
      <dsp:nvSpPr>
        <dsp:cNvPr id="0" name=""/>
        <dsp:cNvSpPr/>
      </dsp:nvSpPr>
      <dsp:spPr>
        <a:xfrm>
          <a:off x="2805428" y="1633228"/>
          <a:ext cx="207743" cy="1283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3098"/>
              </a:lnTo>
              <a:lnTo>
                <a:pt x="207743" y="1283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95346-2D7C-4810-858E-420833F89C99}">
      <dsp:nvSpPr>
        <dsp:cNvPr id="0" name=""/>
        <dsp:cNvSpPr/>
      </dsp:nvSpPr>
      <dsp:spPr>
        <a:xfrm>
          <a:off x="3013172" y="1892908"/>
          <a:ext cx="1661950" cy="2046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Порядок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</a:t>
          </a:r>
          <a:endParaRPr lang="ru-RU" sz="1100" b="0" kern="1200" dirty="0"/>
        </a:p>
      </dsp:txBody>
      <dsp:txXfrm>
        <a:off x="3061849" y="1941585"/>
        <a:ext cx="1564596" cy="1949483"/>
      </dsp:txXfrm>
    </dsp:sp>
    <dsp:sp modelId="{8CCEC00B-6A73-4586-9324-97690ADF4CCD}">
      <dsp:nvSpPr>
        <dsp:cNvPr id="0" name=""/>
        <dsp:cNvSpPr/>
      </dsp:nvSpPr>
      <dsp:spPr>
        <a:xfrm>
          <a:off x="5194482" y="594509"/>
          <a:ext cx="2077437" cy="1038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none" kern="1200" dirty="0" smtClean="0"/>
            <a:t>Приказ </a:t>
          </a:r>
          <a:r>
            <a:rPr lang="ru-RU" sz="1300" b="1" u="none" kern="1200" dirty="0" err="1" smtClean="0"/>
            <a:t>минобрнауки</a:t>
          </a:r>
          <a:r>
            <a:rPr lang="ru-RU" sz="1300" b="1" u="none" kern="1200" dirty="0" smtClean="0"/>
            <a:t> РФ от 20 января 2014 г. №22 с  изменениями и дополнениями от 10 декабря 2014 г. </a:t>
          </a:r>
          <a:endParaRPr lang="ru-RU" sz="1300" b="1" kern="1200" dirty="0"/>
        </a:p>
      </dsp:txBody>
      <dsp:txXfrm>
        <a:off x="5224905" y="624932"/>
        <a:ext cx="2016591" cy="977872"/>
      </dsp:txXfrm>
    </dsp:sp>
    <dsp:sp modelId="{E76D50F2-3245-4BAA-98CD-8BFC36CE203C}">
      <dsp:nvSpPr>
        <dsp:cNvPr id="0" name=""/>
        <dsp:cNvSpPr/>
      </dsp:nvSpPr>
      <dsp:spPr>
        <a:xfrm>
          <a:off x="5402226" y="1633228"/>
          <a:ext cx="207743" cy="1284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225"/>
              </a:lnTo>
              <a:lnTo>
                <a:pt x="207743" y="1284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1FFD3-F0CC-45D4-891F-47AF76E11AE6}">
      <dsp:nvSpPr>
        <dsp:cNvPr id="0" name=""/>
        <dsp:cNvSpPr/>
      </dsp:nvSpPr>
      <dsp:spPr>
        <a:xfrm>
          <a:off x="5609969" y="1892908"/>
          <a:ext cx="1661950" cy="2049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Перечень</a:t>
          </a:r>
          <a:br>
            <a:rPr lang="ru-RU" sz="1000" kern="1200" dirty="0" smtClean="0"/>
          </a:br>
          <a:r>
            <a:rPr lang="ru-RU" sz="1000" kern="1200" dirty="0" smtClean="0"/>
            <a:t>специальностей СПО, реализация образовательных программ по которым не допускается с применением исключительно электронного обучения, дистанционных образовательных технологий</a:t>
          </a:r>
          <a:endParaRPr lang="ru-RU" sz="1000" kern="1200" dirty="0"/>
        </a:p>
      </dsp:txBody>
      <dsp:txXfrm>
        <a:off x="5658646" y="1941585"/>
        <a:ext cx="1564596" cy="1951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9FFF0-14C1-4825-9908-7672FA93BB58}">
      <dsp:nvSpPr>
        <dsp:cNvPr id="0" name=""/>
        <dsp:cNvSpPr/>
      </dsp:nvSpPr>
      <dsp:spPr>
        <a:xfrm>
          <a:off x="0" y="0"/>
          <a:ext cx="7368480" cy="852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Нормативно-правовое обеспечение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Федеральный закон от 29.12.2012 N 273-ФЗ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Приказ </a:t>
          </a:r>
          <a:r>
            <a:rPr lang="ru-RU" sz="1200" kern="1200" dirty="0" err="1" smtClean="0"/>
            <a:t>Минобрнауки</a:t>
          </a:r>
          <a:r>
            <a:rPr lang="ru-RU" sz="1200" kern="1200" dirty="0" smtClean="0"/>
            <a:t> России от 9 января 2014 г. N 2  </a:t>
          </a:r>
        </a:p>
      </dsp:txBody>
      <dsp:txXfrm>
        <a:off x="1558976" y="0"/>
        <a:ext cx="5809503" cy="852809"/>
      </dsp:txXfrm>
    </dsp:sp>
    <dsp:sp modelId="{818D109C-7120-4DE9-8260-6E3BF904A638}">
      <dsp:nvSpPr>
        <dsp:cNvPr id="0" name=""/>
        <dsp:cNvSpPr/>
      </dsp:nvSpPr>
      <dsp:spPr>
        <a:xfrm>
          <a:off x="85280" y="85280"/>
          <a:ext cx="1473696" cy="6822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94E84-B1DE-4387-B35C-4048355488E8}">
      <dsp:nvSpPr>
        <dsp:cNvPr id="0" name=""/>
        <dsp:cNvSpPr/>
      </dsp:nvSpPr>
      <dsp:spPr>
        <a:xfrm>
          <a:off x="0" y="938090"/>
          <a:ext cx="7368480" cy="852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Организационное обеспечение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Сформирован список учителей, реализующих ДОТ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Сформирован а база студентов</a:t>
          </a:r>
        </a:p>
      </dsp:txBody>
      <dsp:txXfrm>
        <a:off x="1558976" y="938090"/>
        <a:ext cx="5809503" cy="852809"/>
      </dsp:txXfrm>
    </dsp:sp>
    <dsp:sp modelId="{78430DA5-3984-4471-87A4-7060AAE202C7}">
      <dsp:nvSpPr>
        <dsp:cNvPr id="0" name=""/>
        <dsp:cNvSpPr/>
      </dsp:nvSpPr>
      <dsp:spPr>
        <a:xfrm>
          <a:off x="85280" y="1023371"/>
          <a:ext cx="1473696" cy="6822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D446C-54A6-41AB-9B7B-E2BC84D25A78}">
      <dsp:nvSpPr>
        <dsp:cNvPr id="0" name=""/>
        <dsp:cNvSpPr/>
      </dsp:nvSpPr>
      <dsp:spPr>
        <a:xfrm>
          <a:off x="0" y="1876181"/>
          <a:ext cx="7368480" cy="852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Кадровое обеспечение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Прохождение курсов повышения квалификации по внедрению и применению дистанционных образовательных технологий</a:t>
          </a:r>
        </a:p>
      </dsp:txBody>
      <dsp:txXfrm>
        <a:off x="1558976" y="1876181"/>
        <a:ext cx="5809503" cy="852809"/>
      </dsp:txXfrm>
    </dsp:sp>
    <dsp:sp modelId="{0EFBE3A7-0A77-40D4-8845-DADB33027068}">
      <dsp:nvSpPr>
        <dsp:cNvPr id="0" name=""/>
        <dsp:cNvSpPr/>
      </dsp:nvSpPr>
      <dsp:spPr>
        <a:xfrm>
          <a:off x="85280" y="1961462"/>
          <a:ext cx="1473696" cy="6822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0B57E-4CDE-4E04-AEF4-C50C9535D997}">
      <dsp:nvSpPr>
        <dsp:cNvPr id="0" name=""/>
        <dsp:cNvSpPr/>
      </dsp:nvSpPr>
      <dsp:spPr>
        <a:xfrm>
          <a:off x="0" y="2814271"/>
          <a:ext cx="7368480" cy="852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Материально- техническое обеспечение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Рабочие места  педагогов -  </a:t>
          </a:r>
          <a:r>
            <a:rPr lang="ru-RU" sz="1200" kern="1200" dirty="0" smtClean="0"/>
            <a:t>40 (интернет и локальная сеть)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Система дистанционного обучения  </a:t>
          </a:r>
          <a:r>
            <a:rPr lang="en-US" sz="1200" kern="1200" dirty="0" smtClean="0"/>
            <a:t>Moodle</a:t>
          </a:r>
          <a:endParaRPr lang="ru-RU" sz="1200" kern="1200" dirty="0"/>
        </a:p>
      </dsp:txBody>
      <dsp:txXfrm>
        <a:off x="1558976" y="2814271"/>
        <a:ext cx="5809503" cy="852809"/>
      </dsp:txXfrm>
    </dsp:sp>
    <dsp:sp modelId="{AFA1790D-C043-4BBE-BF15-72E46E4898A3}">
      <dsp:nvSpPr>
        <dsp:cNvPr id="0" name=""/>
        <dsp:cNvSpPr/>
      </dsp:nvSpPr>
      <dsp:spPr>
        <a:xfrm>
          <a:off x="85280" y="2899552"/>
          <a:ext cx="1473696" cy="6822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2E3DD-1120-41C4-892B-3F05EB302BCF}">
      <dsp:nvSpPr>
        <dsp:cNvPr id="0" name=""/>
        <dsp:cNvSpPr/>
      </dsp:nvSpPr>
      <dsp:spPr>
        <a:xfrm>
          <a:off x="0" y="3752362"/>
          <a:ext cx="7368480" cy="852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Информационно-методическое обеспечение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Формирование электронного учебно-методического комплекса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Работа в сетевом сообществе «ДО» на Портале</a:t>
          </a:r>
          <a:endParaRPr lang="ru-RU" sz="1200" kern="1200" dirty="0"/>
        </a:p>
      </dsp:txBody>
      <dsp:txXfrm>
        <a:off x="1558976" y="3752362"/>
        <a:ext cx="5809503" cy="852809"/>
      </dsp:txXfrm>
    </dsp:sp>
    <dsp:sp modelId="{A46CA1DB-77C6-43CF-AC9D-61C37D9235FF}">
      <dsp:nvSpPr>
        <dsp:cNvPr id="0" name=""/>
        <dsp:cNvSpPr/>
      </dsp:nvSpPr>
      <dsp:spPr>
        <a:xfrm>
          <a:off x="85280" y="3837643"/>
          <a:ext cx="1473696" cy="6822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1CA28-E3FE-4F2B-AD6C-F4B808CC3DB5}">
      <dsp:nvSpPr>
        <dsp:cNvPr id="0" name=""/>
        <dsp:cNvSpPr/>
      </dsp:nvSpPr>
      <dsp:spPr>
        <a:xfrm>
          <a:off x="0" y="4690452"/>
          <a:ext cx="7368480" cy="852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Мониторинг и контроль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Мониторинг деятельности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Анкетирование на предмет удовлетворенности получения  образовательной услуги</a:t>
          </a:r>
        </a:p>
      </dsp:txBody>
      <dsp:txXfrm>
        <a:off x="1558976" y="4690452"/>
        <a:ext cx="5809503" cy="852809"/>
      </dsp:txXfrm>
    </dsp:sp>
    <dsp:sp modelId="{D2437671-5CF6-4B8A-BC79-3D833C22F3BD}">
      <dsp:nvSpPr>
        <dsp:cNvPr id="0" name=""/>
        <dsp:cNvSpPr/>
      </dsp:nvSpPr>
      <dsp:spPr>
        <a:xfrm>
          <a:off x="85280" y="4775733"/>
          <a:ext cx="1473696" cy="6822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16AF3-FF66-4BA2-BD7A-8D1977CD9261}">
      <dsp:nvSpPr>
        <dsp:cNvPr id="0" name=""/>
        <dsp:cNvSpPr/>
      </dsp:nvSpPr>
      <dsp:spPr>
        <a:xfrm>
          <a:off x="1746928" y="3193897"/>
          <a:ext cx="2043659" cy="17619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Дистанционное обучение с использованием ресурсов сайта педагога</a:t>
          </a:r>
          <a:endParaRPr lang="ru-RU" sz="1400" kern="1200" dirty="0"/>
        </a:p>
      </dsp:txBody>
      <dsp:txXfrm>
        <a:off x="2064065" y="3467325"/>
        <a:ext cx="1409385" cy="1215134"/>
      </dsp:txXfrm>
    </dsp:sp>
    <dsp:sp modelId="{B495921D-1ED3-4CFB-B605-B2EEB60F127D}">
      <dsp:nvSpPr>
        <dsp:cNvPr id="0" name=""/>
        <dsp:cNvSpPr/>
      </dsp:nvSpPr>
      <dsp:spPr>
        <a:xfrm>
          <a:off x="1800019" y="3971780"/>
          <a:ext cx="239275" cy="2062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C9F89-C536-48E4-96C3-29BC639E3598}">
      <dsp:nvSpPr>
        <dsp:cNvPr id="0" name=""/>
        <dsp:cNvSpPr/>
      </dsp:nvSpPr>
      <dsp:spPr>
        <a:xfrm>
          <a:off x="0" y="2247497"/>
          <a:ext cx="2043659" cy="176199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C6983-8217-488B-B882-8179A305B251}">
      <dsp:nvSpPr>
        <dsp:cNvPr id="0" name=""/>
        <dsp:cNvSpPr/>
      </dsp:nvSpPr>
      <dsp:spPr>
        <a:xfrm>
          <a:off x="1391288" y="3776728"/>
          <a:ext cx="239275" cy="2062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F18F5-F761-4F1B-AA07-8D53F6EF4C99}">
      <dsp:nvSpPr>
        <dsp:cNvPr id="0" name=""/>
        <dsp:cNvSpPr/>
      </dsp:nvSpPr>
      <dsp:spPr>
        <a:xfrm>
          <a:off x="3488038" y="2226548"/>
          <a:ext cx="2043659" cy="17619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библиотеки электронных образовательных ресурсов</a:t>
          </a:r>
          <a:endParaRPr lang="ru-RU" sz="1400" kern="1200" dirty="0"/>
        </a:p>
      </dsp:txBody>
      <dsp:txXfrm>
        <a:off x="3805175" y="2499976"/>
        <a:ext cx="1409385" cy="1215134"/>
      </dsp:txXfrm>
    </dsp:sp>
    <dsp:sp modelId="{EC641224-0682-4F9B-AF2A-DBD1E2B31D80}">
      <dsp:nvSpPr>
        <dsp:cNvPr id="0" name=""/>
        <dsp:cNvSpPr/>
      </dsp:nvSpPr>
      <dsp:spPr>
        <a:xfrm>
          <a:off x="4885145" y="3753917"/>
          <a:ext cx="239275" cy="2062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BA9AF-AD21-4A0A-A49E-460E9C26773A}">
      <dsp:nvSpPr>
        <dsp:cNvPr id="0" name=""/>
        <dsp:cNvSpPr/>
      </dsp:nvSpPr>
      <dsp:spPr>
        <a:xfrm>
          <a:off x="5229148" y="3193897"/>
          <a:ext cx="2043659" cy="176199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5331E-933F-4093-90DF-7D9550466D62}">
      <dsp:nvSpPr>
        <dsp:cNvPr id="0" name=""/>
        <dsp:cNvSpPr/>
      </dsp:nvSpPr>
      <dsp:spPr>
        <a:xfrm>
          <a:off x="5282240" y="3971780"/>
          <a:ext cx="239275" cy="2062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ED3A1-3D16-48BD-9A03-80EE6976BDCB}">
      <dsp:nvSpPr>
        <dsp:cNvPr id="0" name=""/>
        <dsp:cNvSpPr/>
      </dsp:nvSpPr>
      <dsp:spPr>
        <a:xfrm>
          <a:off x="1746928" y="1263389"/>
          <a:ext cx="2043659" cy="17619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Дистанционное обучение на основе курсов на платформе </a:t>
          </a:r>
          <a:r>
            <a:rPr lang="en-US" sz="1400" b="1" kern="1200" dirty="0" smtClean="0"/>
            <a:t>Moodle</a:t>
          </a:r>
          <a:endParaRPr lang="ru-RU" sz="1400" kern="1200" dirty="0"/>
        </a:p>
      </dsp:txBody>
      <dsp:txXfrm>
        <a:off x="2064065" y="1536817"/>
        <a:ext cx="1409385" cy="1215134"/>
      </dsp:txXfrm>
    </dsp:sp>
    <dsp:sp modelId="{8883E607-4704-49B7-B281-2349AC250050}">
      <dsp:nvSpPr>
        <dsp:cNvPr id="0" name=""/>
        <dsp:cNvSpPr/>
      </dsp:nvSpPr>
      <dsp:spPr>
        <a:xfrm>
          <a:off x="3132398" y="1301561"/>
          <a:ext cx="239275" cy="2062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AE20A-53F3-4645-9A62-0E1AB19798DF}">
      <dsp:nvSpPr>
        <dsp:cNvPr id="0" name=""/>
        <dsp:cNvSpPr/>
      </dsp:nvSpPr>
      <dsp:spPr>
        <a:xfrm>
          <a:off x="3488038" y="300695"/>
          <a:ext cx="2043659" cy="17619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61A1C-2A32-424E-B193-2905FB59ECF9}">
      <dsp:nvSpPr>
        <dsp:cNvPr id="0" name=""/>
        <dsp:cNvSpPr/>
      </dsp:nvSpPr>
      <dsp:spPr>
        <a:xfrm>
          <a:off x="3548403" y="1074388"/>
          <a:ext cx="239275" cy="2062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BCCE7C-2163-4F53-8555-8949F7F822E4}" type="datetimeFigureOut">
              <a:rPr lang="ru-RU"/>
              <a:pPr>
                <a:defRPr/>
              </a:pPr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EA3789-A903-4F05-8DAA-014715930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40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Реализация ППССЗ должна обеспечиваться доступом каждого обучающегося к базам данных и библиотечным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фондам, формируемым по полному перечню дисциплин (модулей) ППССЗ. Во время самостоятельной подготовки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обучающиеся должны быть обеспечены доступом к сети информационно-телекоммуникационной сети "Интернет"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(далее - сеть Интернет) -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789-A903-4F05-8DAA-014715930A5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электронным обучением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понимается организация образовательной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деятельности с применением содержащейся в базах данных и используемой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реализации образовательных программ информации и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обеспечивающих ее обработку информационных технологий, технических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средств, а также информационно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телекоммуникационных сетей,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обеспечивающих передачу по линиям связи указанной информации,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взаимодействие обучающихся и педагогических работников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дистанционными образовательными технологиями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понимаются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образовательные технологии, реализуемые в основном с применением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информационно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телекоммуникационных сетей при опосредованном (на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расстоянии) взаимодействии обучающихся и педагогических работников.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789-A903-4F05-8DAA-014715930A5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4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Федеральный закон «Об образовании в РФ» № 273 - ФЗ </a:t>
            </a:r>
            <a:endParaRPr lang="ru-RU" b="1" dirty="0" smtClean="0"/>
          </a:p>
          <a:p>
            <a:pPr lvl="0"/>
            <a:r>
              <a:rPr lang="ru-RU" b="1" dirty="0" smtClean="0"/>
              <a:t>Под  электронным обучением </a:t>
            </a:r>
          </a:p>
          <a:p>
            <a:pPr lvl="1"/>
            <a:r>
              <a:rPr lang="ru-RU" sz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понимается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</a:t>
            </a:r>
            <a:endParaRPr lang="ru-RU" sz="1200" dirty="0" smtClean="0"/>
          </a:p>
          <a:p>
            <a:pPr lvl="0"/>
            <a:r>
              <a:rPr lang="ru-RU" b="1" dirty="0" smtClean="0"/>
              <a:t>Под  дистанционными образовательными технологиями </a:t>
            </a:r>
          </a:p>
          <a:p>
            <a:pPr lvl="1"/>
            <a:r>
              <a:rPr lang="ru-RU" sz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понимаются образовательные технологии, реализуемые в основном с применением </a:t>
            </a:r>
          </a:p>
          <a:p>
            <a:pPr lvl="1"/>
            <a:r>
              <a:rPr lang="ru-RU" sz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информационно-телекоммуникационных сетей при опосредованном (на расстоянии) взаимодействии обучающихся и педагогических работников.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789-A903-4F05-8DAA-014715930A5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4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Приказ </a:t>
            </a:r>
            <a:r>
              <a:rPr lang="ru-RU" sz="1200" dirty="0" err="1" smtClean="0"/>
              <a:t>Минобрнауки</a:t>
            </a:r>
            <a:r>
              <a:rPr lang="ru-RU" sz="1200" dirty="0" smtClean="0"/>
              <a:t> России от 9 января 2014 г. N 2</a:t>
            </a: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программ"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A3789-A903-4F05-8DAA-014715930A5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2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AB27-BEDC-4EB9-85C0-067DB4AA2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7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DA75-522F-4123-B7C6-EE7AB4088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37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8B6AA-553B-455D-A11E-9DF4085EF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5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62DEB-C451-4058-A57D-4A249C405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3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99E0-B1A8-4A29-A435-BBE403231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6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A9E4-6AB3-4F1D-AB4C-150F65538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6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EB42-A567-49D8-9FBB-C53C8DB9E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4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5D8E-4AEC-46A2-A1FC-E68B46A54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FD4C-1756-4452-9EF1-063BD1400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5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31EC-7887-4AD2-AD6B-04CBB8572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4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6F176-563B-461B-870E-CCF25F2DB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4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7B689C-CFE8-4C93-985B-0B20D318D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bspoprof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bspoprof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sites.google.com/site/evkrupenich/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928688"/>
            <a:ext cx="8358187" cy="1214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23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3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3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3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3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3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Санкт-Петербургский колледж информационных технологий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51" name="Рисунок 3" descr="КИТ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5"/>
          <a:stretch>
            <a:fillRect/>
          </a:stretch>
        </p:blipFill>
        <p:spPr bwMode="auto">
          <a:xfrm>
            <a:off x="-28575" y="-84138"/>
            <a:ext cx="9172575" cy="7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3395431"/>
            <a:ext cx="626427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Опыт внедрения дистанционного обучения в СПб КИТ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6000" y="6092825"/>
            <a:ext cx="13033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2015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3863" y="1944688"/>
            <a:ext cx="53117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Санкт-Петербургский </a:t>
            </a:r>
            <a:b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колледж информационных технологий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738" y="5092700"/>
            <a:ext cx="50212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Зам.директора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по НМР </a:t>
            </a:r>
            <a:r>
              <a:rPr lang="ru-RU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О.И.Елпатова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8113" y="0"/>
            <a:ext cx="7715250" cy="1873250"/>
          </a:xfrm>
        </p:spPr>
        <p:txBody>
          <a:bodyPr/>
          <a:lstStyle/>
          <a:p>
            <a:pPr eaLnBrk="1" hangingPunct="1">
              <a:defRPr/>
            </a:pPr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Инновационная образовательная </a:t>
            </a:r>
            <a:r>
              <a:rPr lang="tt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программа:</a:t>
            </a:r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tt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“Образовательный портал как форма организации сетевого взаимодействия"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9219" name="Рисунок 3" descr="КИТ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11539"/>
          <a:stretch>
            <a:fillRect/>
          </a:stretch>
        </p:blipFill>
        <p:spPr bwMode="auto">
          <a:xfrm>
            <a:off x="0" y="0"/>
            <a:ext cx="142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916113"/>
            <a:ext cx="33909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hlinkClick r:id="rId4"/>
          </p:cNvPr>
          <p:cNvSpPr txBox="1"/>
          <p:nvPr/>
        </p:nvSpPr>
        <p:spPr>
          <a:xfrm>
            <a:off x="1525588" y="4437063"/>
            <a:ext cx="7596187" cy="2278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Следует поддержать развитие сетевых педагогических </a:t>
            </a:r>
            <a: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сообществ, </a:t>
            </a:r>
            <a: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интерактивных методических кабинетов – словом,</a:t>
            </a:r>
            <a: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всего того, </a:t>
            </a:r>
            <a: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что формирует профессиональную среду.</a:t>
            </a:r>
            <a:endParaRPr lang="en-US" sz="2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ru-RU" sz="2200" i="1" dirty="0"/>
              <a:t/>
            </a:r>
            <a:br>
              <a:rPr lang="ru-RU" sz="2200" i="1" dirty="0"/>
            </a:b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В. В. Путин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КИТ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11539"/>
          <a:stretch>
            <a:fillRect/>
          </a:stretch>
        </p:blipFill>
        <p:spPr bwMode="auto">
          <a:xfrm>
            <a:off x="0" y="0"/>
            <a:ext cx="142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750" y="188640"/>
            <a:ext cx="7608888" cy="1143000"/>
          </a:xfrm>
        </p:spPr>
        <p:txBody>
          <a:bodyPr/>
          <a:lstStyle/>
          <a:p>
            <a:pPr lvl="0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Электронное сетевое сообщество педагогических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работников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0" t="9438" r="16175" b="7129"/>
          <a:stretch/>
        </p:blipFill>
        <p:spPr bwMode="auto">
          <a:xfrm>
            <a:off x="1693281" y="1412776"/>
            <a:ext cx="682630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1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0" y="548680"/>
            <a:ext cx="7715250" cy="18732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Тема методической работы: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Совершенствование электронного учебно-методического комплекса в условиях внедрения ФГОС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4099" name="Рисунок 3" descr="КИТ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11539"/>
          <a:stretch>
            <a:fillRect/>
          </a:stretch>
        </p:blipFill>
        <p:spPr bwMode="auto">
          <a:xfrm>
            <a:off x="0" y="0"/>
            <a:ext cx="142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45007" y="2780928"/>
            <a:ext cx="7083583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Дистанционные образовательные технологии и электронные образовательные ресурсы 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являются механизмом </a:t>
            </a: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реализации индивидуальной образовательной траектории 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обучающихся </a:t>
            </a:r>
            <a:r>
              <a:rPr lang="ru-RU" sz="2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в условиях внедрения ФГОС.</a:t>
            </a: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rcy;&amp;iecy;&amp;acy;&amp;lcy;&amp;icy;&amp;zcy;&amp;acy;&amp;tscy;&amp;icy;&amp;yacy; &amp;fcy;&amp;gcy;&amp;ocy;&amp;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www.rostobr.ru/upload/medialibrary/d28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88" y="5661248"/>
            <a:ext cx="3270179" cy="8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59" y="5373216"/>
            <a:ext cx="2114957" cy="1584176"/>
          </a:xfrm>
          <a:prstGeom prst="rect">
            <a:avLst/>
          </a:prstGeom>
        </p:spPr>
      </p:pic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6708" y="-240656"/>
            <a:ext cx="7715250" cy="18732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Цели реализации дистанционных образовательных технологий в СПб КИТ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4099" name="Рисунок 3" descr="КИТ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11539"/>
          <a:stretch>
            <a:fillRect/>
          </a:stretch>
        </p:blipFill>
        <p:spPr bwMode="auto">
          <a:xfrm>
            <a:off x="0" y="0"/>
            <a:ext cx="142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&amp;Kcy;&amp;acy;&amp;rcy;&amp;tcy;&amp;icy;&amp;ncy;&amp;kcy;&amp;icy; &amp;pcy;&amp;ocy; &amp;zcy;&amp;acy;&amp;pcy;&amp;rcy;&amp;ocy;&amp;scy;&amp;ucy; &amp;rcy;&amp;iecy;&amp;acy;&amp;lcy;&amp;icy;&amp;zcy;&amp;acy;&amp;tscy;&amp;icy;&amp;yacy; &amp;fcy;&amp;gcy;&amp;ocy;&amp;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412776"/>
            <a:ext cx="722530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ru-RU" sz="1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обеспечение равного доступа к образованию для всех </a:t>
            </a:r>
            <a:r>
              <a:rPr lang="ru-RU" dirty="0" smtClean="0"/>
              <a:t>студентов с </a:t>
            </a:r>
            <a:r>
              <a:rPr lang="ru-RU" dirty="0"/>
              <a:t>учетом разнообразия особых образовательных потребностей и индивидуальных </a:t>
            </a:r>
            <a:r>
              <a:rPr lang="ru-RU" dirty="0" smtClean="0"/>
              <a:t>возможностей;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обеспечение эффективной самостоятельной работы </a:t>
            </a:r>
            <a:r>
              <a:rPr lang="ru-RU" dirty="0"/>
              <a:t>обучающихся в сочетании с </a:t>
            </a:r>
            <a:r>
              <a:rPr lang="ru-RU" dirty="0" smtClean="0"/>
              <a:t>совершенствованием управления </a:t>
            </a:r>
            <a:r>
              <a:rPr lang="ru-RU" dirty="0"/>
              <a:t>ею со стороны </a:t>
            </a:r>
            <a:r>
              <a:rPr lang="ru-RU" dirty="0" smtClean="0"/>
              <a:t>преподавателей;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обеспечение </a:t>
            </a:r>
            <a:r>
              <a:rPr lang="ru-RU" dirty="0" smtClean="0"/>
              <a:t>обучающимся возможности участвовать </a:t>
            </a:r>
            <a:r>
              <a:rPr lang="ru-RU" dirty="0"/>
              <a:t>в формировании индивидуальной </a:t>
            </a:r>
            <a:r>
              <a:rPr lang="ru-RU" dirty="0" smtClean="0"/>
              <a:t>образовательной программы;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0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предусматривать, в целях реализации </a:t>
            </a:r>
            <a:r>
              <a:rPr lang="ru-RU" dirty="0" err="1"/>
              <a:t>компетентностного</a:t>
            </a:r>
            <a:r>
              <a:rPr lang="ru-RU" dirty="0"/>
              <a:t> подхода, использование в </a:t>
            </a:r>
            <a:r>
              <a:rPr lang="ru-RU" dirty="0" smtClean="0"/>
              <a:t>образовательном процессе интерактивных </a:t>
            </a:r>
            <a:r>
              <a:rPr lang="ru-RU" dirty="0"/>
              <a:t>форм проведения занятий </a:t>
            </a:r>
            <a:r>
              <a:rPr lang="ru-RU" dirty="0" smtClean="0"/>
              <a:t>в </a:t>
            </a:r>
            <a:r>
              <a:rPr lang="ru-RU" dirty="0"/>
              <a:t>сочетании с </a:t>
            </a:r>
            <a:r>
              <a:rPr lang="ru-RU" dirty="0" smtClean="0"/>
              <a:t>внеаудиторной работой </a:t>
            </a:r>
            <a:r>
              <a:rPr lang="ru-RU" dirty="0"/>
              <a:t>для формирования и развития общих и профессиональных компетенций </a:t>
            </a:r>
            <a:r>
              <a:rPr lang="ru-RU" dirty="0" smtClean="0"/>
              <a:t>обучающихся.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94" y="505868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0" y="61913"/>
            <a:ext cx="7685088" cy="1422871"/>
          </a:xfrm>
        </p:spPr>
        <p:txBody>
          <a:bodyPr/>
          <a:lstStyle/>
          <a:p>
            <a:pPr lvl="0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Нормативно-правовое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обеспечение</a:t>
            </a:r>
          </a:p>
        </p:txBody>
      </p:sp>
      <p:pic>
        <p:nvPicPr>
          <p:cNvPr id="5123" name="Рисунок 3" descr="КИТ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11539"/>
          <a:stretch>
            <a:fillRect/>
          </a:stretch>
        </p:blipFill>
        <p:spPr bwMode="auto">
          <a:xfrm>
            <a:off x="0" y="0"/>
            <a:ext cx="142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19114744"/>
              </p:ext>
            </p:extLst>
          </p:nvPr>
        </p:nvGraphicFramePr>
        <p:xfrm>
          <a:off x="1691680" y="1016732"/>
          <a:ext cx="72728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580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27503"/>
            <a:ext cx="2093175" cy="150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09774"/>
            <a:ext cx="2060178" cy="136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6" y="1556792"/>
            <a:ext cx="2243137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37" y="3154612"/>
            <a:ext cx="2330537" cy="174565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0" y="-34923"/>
            <a:ext cx="7685088" cy="1422871"/>
          </a:xfrm>
        </p:spPr>
        <p:txBody>
          <a:bodyPr/>
          <a:lstStyle/>
          <a:p>
            <a:pPr lvl="0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Под  электронным обучением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 понимают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5123" name="Рисунок 3" descr="КИТ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11539"/>
          <a:stretch>
            <a:fillRect/>
          </a:stretch>
        </p:blipFill>
        <p:spPr bwMode="auto">
          <a:xfrm>
            <a:off x="0" y="0"/>
            <a:ext cx="142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29156" y="3338990"/>
            <a:ext cx="2404318" cy="1620180"/>
          </a:xfrm>
          <a:prstGeom prst="round2Diag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19672" y="1412776"/>
            <a:ext cx="2204194" cy="2614663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Технологии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истанционного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обучения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456390" y="1397411"/>
            <a:ext cx="2292074" cy="2630028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Элементы информационно-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образовательной среды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619672" y="4298223"/>
            <a:ext cx="2204194" cy="2470131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учебные материалы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456390" y="4279525"/>
            <a:ext cx="2292073" cy="248882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Сетевое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сообщество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преподавателей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>
            <a:off x="5757410" y="2278310"/>
            <a:ext cx="576064" cy="9901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углом 18"/>
          <p:cNvSpPr/>
          <p:nvPr/>
        </p:nvSpPr>
        <p:spPr>
          <a:xfrm flipH="1">
            <a:off x="4007810" y="2278310"/>
            <a:ext cx="579830" cy="9901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10800000" flipH="1">
            <a:off x="5753644" y="5028884"/>
            <a:ext cx="579830" cy="9901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10800000">
            <a:off x="3999117" y="5028472"/>
            <a:ext cx="588522" cy="99052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9438" r="16815"/>
          <a:stretch/>
        </p:blipFill>
        <p:spPr bwMode="auto">
          <a:xfrm>
            <a:off x="6677700" y="4309774"/>
            <a:ext cx="1914222" cy="151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2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77406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и развитие условий внедрения </a:t>
            </a:r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ДОТ в колледже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5" name="Рисунок 3" descr="КИТ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11539"/>
          <a:stretch>
            <a:fillRect/>
          </a:stretch>
        </p:blipFill>
        <p:spPr bwMode="auto">
          <a:xfrm>
            <a:off x="0" y="0"/>
            <a:ext cx="142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10251319"/>
              </p:ext>
            </p:extLst>
          </p:nvPr>
        </p:nvGraphicFramePr>
        <p:xfrm>
          <a:off x="1524000" y="1196752"/>
          <a:ext cx="73684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43608" y="-1939711"/>
            <a:ext cx="7685088" cy="1944687"/>
          </a:xfrm>
        </p:spPr>
        <p:txBody>
          <a:bodyPr/>
          <a:lstStyle/>
          <a:p>
            <a:pPr lvl="0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Компоненты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дистанционных образовательных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технологий 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5123" name="Рисунок 3" descr="КИТ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11539"/>
          <a:stretch>
            <a:fillRect/>
          </a:stretch>
        </p:blipFill>
        <p:spPr bwMode="auto">
          <a:xfrm>
            <a:off x="0" y="0"/>
            <a:ext cx="142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70056005"/>
              </p:ext>
            </p:extLst>
          </p:nvPr>
        </p:nvGraphicFramePr>
        <p:xfrm>
          <a:off x="1619672" y="620688"/>
          <a:ext cx="727280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КИТ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11539"/>
          <a:stretch>
            <a:fillRect/>
          </a:stretch>
        </p:blipFill>
        <p:spPr bwMode="auto">
          <a:xfrm>
            <a:off x="0" y="0"/>
            <a:ext cx="142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06525" y="333375"/>
            <a:ext cx="7608888" cy="1143000"/>
          </a:xfrm>
        </p:spPr>
        <p:txBody>
          <a:bodyPr/>
          <a:lstStyle/>
          <a:p>
            <a:pPr lvl="0"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Дистанционное обучение на основе курсов на платформе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Moodle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20423"/>
          <a:stretch/>
        </p:blipFill>
        <p:spPr bwMode="auto">
          <a:xfrm>
            <a:off x="211289" y="1628800"/>
            <a:ext cx="8932711" cy="3976464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0" r="4078" b="7169"/>
          <a:stretch/>
        </p:blipFill>
        <p:spPr bwMode="auto">
          <a:xfrm>
            <a:off x="395536" y="2236633"/>
            <a:ext cx="8979959" cy="3827914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6"/>
          <a:stretch/>
        </p:blipFill>
        <p:spPr bwMode="auto">
          <a:xfrm>
            <a:off x="714375" y="2492896"/>
            <a:ext cx="8914606" cy="4102096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 b="5551"/>
          <a:stretch/>
        </p:blipFill>
        <p:spPr bwMode="auto">
          <a:xfrm>
            <a:off x="923659" y="2861377"/>
            <a:ext cx="8705322" cy="3996623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2" b="5845"/>
          <a:stretch/>
        </p:blipFill>
        <p:spPr bwMode="auto">
          <a:xfrm>
            <a:off x="1187624" y="3284984"/>
            <a:ext cx="8590708" cy="3910893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КИТ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11539"/>
          <a:stretch>
            <a:fillRect/>
          </a:stretch>
        </p:blipFill>
        <p:spPr bwMode="auto">
          <a:xfrm>
            <a:off x="0" y="0"/>
            <a:ext cx="1428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06525" y="333375"/>
            <a:ext cx="7608888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Дистанционное обучение с использованием ресурсов сайта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педагога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/>
          <a:srcRect l="4938" t="5948" r="6707"/>
          <a:stretch/>
        </p:blipFill>
        <p:spPr bwMode="auto">
          <a:xfrm>
            <a:off x="1428750" y="1133475"/>
            <a:ext cx="7735888" cy="3730625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4"/>
          <a:srcRect l="40" t="6308" r="17629" b="8857"/>
          <a:stretch/>
        </p:blipFill>
        <p:spPr bwMode="auto">
          <a:xfrm>
            <a:off x="1790700" y="1844675"/>
            <a:ext cx="7618413" cy="4278313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22700" r="16362" b="206"/>
          <a:stretch/>
        </p:blipFill>
        <p:spPr bwMode="auto">
          <a:xfrm>
            <a:off x="2627783" y="2778651"/>
            <a:ext cx="6637107" cy="417089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7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618</Words>
  <Application>Microsoft Office PowerPoint</Application>
  <PresentationFormat>Экран (4:3)</PresentationFormat>
  <Paragraphs>117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Санкт-Петербургский колледж информационных технологий  </vt:lpstr>
      <vt:lpstr>Тема методической работы: Совершенствование электронного учебно-методического комплекса в условиях внедрения ФГОС</vt:lpstr>
      <vt:lpstr>Цели реализации дистанционных образовательных технологий в СПб КИТ</vt:lpstr>
      <vt:lpstr>Нормативно-правовое обеспечение</vt:lpstr>
      <vt:lpstr>Под  электронным обучением  понимают</vt:lpstr>
      <vt:lpstr>Создание и развитие условий внедрения ДОТ в колледже</vt:lpstr>
      <vt:lpstr>Компоненты дистанционных образовательных технологий </vt:lpstr>
      <vt:lpstr>Дистанционное обучение на основе курсов на платформе Moodle</vt:lpstr>
      <vt:lpstr>Дистанционное обучение с использованием ресурсов сайта педагога</vt:lpstr>
      <vt:lpstr>Инновационная образовательная программа: “Образовательный портал как форма организации сетевого взаимодействия"</vt:lpstr>
      <vt:lpstr>Электронное сетевое сообщество педагогических работников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Актовый зал</cp:lastModifiedBy>
  <cp:revision>101</cp:revision>
  <cp:lastPrinted>2015-08-28T09:55:54Z</cp:lastPrinted>
  <dcterms:created xsi:type="dcterms:W3CDTF">2008-10-27T13:53:21Z</dcterms:created>
  <dcterms:modified xsi:type="dcterms:W3CDTF">2015-11-25T12:06:52Z</dcterms:modified>
</cp:coreProperties>
</file>