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741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8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5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34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53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21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7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615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74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447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650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5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651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866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878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588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91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7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2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7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83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95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47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819850" y="1110750"/>
            <a:ext cx="3504299" cy="2921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Использование облачных сервисов при организации дистанционного обучения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199725" y="4516100"/>
            <a:ext cx="2486400" cy="5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Нефедова М.И.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63675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RealTimeBoard для образования - бесплатно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0700"/>
            <a:ext cx="9144000" cy="35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599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Примеры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50" y="786050"/>
            <a:ext cx="8664750" cy="41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343100"/>
            <a:ext cx="8896350" cy="43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75" y="413475"/>
            <a:ext cx="842962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5" y="215424"/>
            <a:ext cx="9143998" cy="40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Презентации нового типа: скрайбинг.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75" y="1555875"/>
            <a:ext cx="7348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88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Грамотное сочетание слов и иллюстраций, способное наглядно отобразить основные идеи презентации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6121"/>
            <a:ext cx="7858125" cy="26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PowToon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позволяет создавать анимированные презентации и видео;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предоставляет доступ к коллекции шаблонов, персонажей и эффектов;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стильная и современная графика;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бесплатный доступ;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интуитивно понятный интерфейс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GeoGebra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кроссплатформенный динамический математический сервис для всех уровней образования;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бесплатный;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ru" sz="2400"/>
              <a:t>полностью поддерживает русский язык.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В США - 200 университетов, тысячи колледжей,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 более 3 млн.слушателей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ru" sz="2400"/>
              <a:t>В мире - более 100 млн. слушателей.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Дистанционное образование в мире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550" y="574500"/>
            <a:ext cx="7276899" cy="37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Преимущества для образования: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обработка огромных массивов информации;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непрерывное обучение;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интерактивное онлайн консультирование;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хранение данных - аппаратная независимость;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ru" sz="2400"/>
              <a:t>независимое тестирование.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Обучающий семинар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8 декабря 2015</a:t>
            </a:r>
          </a:p>
          <a:p>
            <a:pPr algn="ctr">
              <a:spcBef>
                <a:spcPts val="0"/>
              </a:spcBef>
              <a:buNone/>
            </a:pPr>
            <a:r>
              <a:rPr lang="ru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“Использование интерактивных сетевых технологий на примере сервиса RealTimeBoard”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Дистанционные курсы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“Создание современной информационной образовательной среды преподавателя”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MOODLE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55 тыс.зарегистрированных сайтов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более 44 млн. пользователей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более 5 млн. курсов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214 стран мира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75 языков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Облачные технологии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“Облако” - совокупность взаимосвязанных сервисов на базе которых удаленно совершаются все необходимые пользователю работы по созданию, сохранению, обновлению, архивации и обработки информации.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Уровни облачных технологий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Iaas - инфраструктура как услуга;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Paas - платформа как услуга;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 u="sng"/>
              <a:t>Saas - программное обеспечение как услуга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u="sng"/>
              <a:t>        (Google Apps Education).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Google для образования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Почтовый сервис Gmail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Диск Google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Google Docs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Google Формы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ru" sz="2400"/>
              <a:t>Сайты и блоги Google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ru" sz="2400"/>
              <a:t>Календари Google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RealTimeBoard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RealTimeBoard - привычная маркерная доска, только в интернете и без границ.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4275"/>
            <a:ext cx="9016326" cy="27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hlinkClick r:id=""/>
          </p:cNvPr>
          <p:cNvSpPr/>
          <p:nvPr/>
        </p:nvSpPr>
        <p:spPr>
          <a:xfrm>
            <a:off x="1236750" y="506175"/>
            <a:ext cx="7133274" cy="39620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Где используется RealTimeBoard?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RealTimeBoard - инструмент для совместной работы.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6841"/>
            <a:ext cx="9143999" cy="212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Экран (16:9)</PresentationFormat>
  <Paragraphs>56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Lato</vt:lpstr>
      <vt:lpstr>Arial</vt:lpstr>
      <vt:lpstr>Playfair Display</vt:lpstr>
      <vt:lpstr>coral</vt:lpstr>
      <vt:lpstr>Использование облачных сервисов при организации дистанционного обучения</vt:lpstr>
      <vt:lpstr>Дистанционное образование в мире</vt:lpstr>
      <vt:lpstr>MOODLE</vt:lpstr>
      <vt:lpstr>Облачные технологии </vt:lpstr>
      <vt:lpstr>Уровни облачных технологий</vt:lpstr>
      <vt:lpstr>Google для образования</vt:lpstr>
      <vt:lpstr>RealTimeBoard</vt:lpstr>
      <vt:lpstr>Презентация PowerPoint</vt:lpstr>
      <vt:lpstr>Где используется RealTimeBoard?</vt:lpstr>
      <vt:lpstr>RealTimeBoard для образования - бесплатно</vt:lpstr>
      <vt:lpstr>Примеры</vt:lpstr>
      <vt:lpstr>Презентация PowerPoint</vt:lpstr>
      <vt:lpstr>Презентация PowerPoint</vt:lpstr>
      <vt:lpstr>Презентация PowerPoint</vt:lpstr>
      <vt:lpstr>Презентации нового типа: скрайбинг.</vt:lpstr>
      <vt:lpstr>Грамотное сочетание слов и иллюстраций, способное наглядно отобразить основные идеи презентации</vt:lpstr>
      <vt:lpstr>PowToon</vt:lpstr>
      <vt:lpstr>GeoGebra</vt:lpstr>
      <vt:lpstr>Презентация PowerPoint</vt:lpstr>
      <vt:lpstr>Презентация PowerPoint</vt:lpstr>
      <vt:lpstr>Преимущества для образования:</vt:lpstr>
      <vt:lpstr>Обучающий семинар</vt:lpstr>
      <vt:lpstr>Дистанционные курсы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облачных сервисов при организации дистанционного обучения</dc:title>
  <dc:creator>User</dc:creator>
  <cp:lastModifiedBy>User</cp:lastModifiedBy>
  <cp:revision>1</cp:revision>
  <dcterms:modified xsi:type="dcterms:W3CDTF">2015-11-25T13:31:06Z</dcterms:modified>
</cp:coreProperties>
</file>