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47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6747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800" y="58850"/>
            <a:ext cx="9202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0B5394"/>
                </a:solidFill>
              </a:rPr>
              <a:t>Пошаговая инструкция: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675" y="0"/>
            <a:ext cx="69694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375" y="0"/>
            <a:ext cx="75130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176225"/>
            <a:ext cx="8370925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00" y="0"/>
            <a:ext cx="8805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99" y="0"/>
            <a:ext cx="7976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50" y="62375"/>
            <a:ext cx="8261699" cy="47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5" y="0"/>
            <a:ext cx="84220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75" y="0"/>
            <a:ext cx="84844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00" y="0"/>
            <a:ext cx="90459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25" y="0"/>
            <a:ext cx="8493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95250"/>
            <a:ext cx="8813075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00" y="401050"/>
            <a:ext cx="8597500" cy="474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49" y="0"/>
            <a:ext cx="87340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9525"/>
            <a:ext cx="874395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00" y="0"/>
            <a:ext cx="8876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50" y="533400"/>
            <a:ext cx="8295001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56500" y="962525"/>
            <a:ext cx="8725200" cy="119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800" u="sng">
                <a:solidFill>
                  <a:srgbClr val="0000FF"/>
                </a:solidFill>
              </a:rPr>
              <a:t>mashenka101087@gmail.com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2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5" y="0"/>
            <a:ext cx="9111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(16:9)</PresentationFormat>
  <Paragraphs>2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simple-light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Пошаговая инструкция: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modified xsi:type="dcterms:W3CDTF">2015-12-08T11:55:52Z</dcterms:modified>
</cp:coreProperties>
</file>