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1FC"/>
    <a:srgbClr val="245794"/>
    <a:srgbClr val="0F6FC7"/>
    <a:srgbClr val="DEB400"/>
    <a:srgbClr val="FFCC00"/>
    <a:srgbClr val="EEC100"/>
    <a:srgbClr val="3E9612"/>
    <a:srgbClr val="7C8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ites.google.com/site/tatmikhail/samostoatelnaa-rabota-student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3" y="0"/>
            <a:ext cx="946650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-100013" y="2014216"/>
            <a:ext cx="928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сетевая межпрофессиональная конференция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«Профессиональная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пространство инновационных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8878" y="1351401"/>
            <a:ext cx="1011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EF1FC"/>
                </a:solidFill>
                <a:latin typeface="Adobe Kaiti Std R" pitchFamily="18" charset="-128"/>
                <a:ea typeface="Adobe Kaiti Std R" pitchFamily="18" charset="-128"/>
                <a:cs typeface="Times New Roman" panose="02020603050405020304" pitchFamily="18" charset="0"/>
              </a:rPr>
              <a:t>2019</a:t>
            </a:r>
            <a:endParaRPr lang="ru-RU" sz="2200" dirty="0">
              <a:solidFill>
                <a:srgbClr val="BEF1FC"/>
              </a:solidFill>
              <a:latin typeface="Adobe Kaiti Std R" pitchFamily="18" charset="-128"/>
              <a:ea typeface="Adobe Kaiti Std R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1981219" y="2598439"/>
            <a:ext cx="5004557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«Колледж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3"/>
          <p:cNvSpPr txBox="1">
            <a:spLocks/>
          </p:cNvSpPr>
          <p:nvPr/>
        </p:nvSpPr>
        <p:spPr>
          <a:xfrm>
            <a:off x="971600" y="3100439"/>
            <a:ext cx="7145809" cy="516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«Сетевая компетенция преподавателей колледжа» 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3"/>
          <p:cNvSpPr txBox="1">
            <a:spLocks/>
          </p:cNvSpPr>
          <p:nvPr/>
        </p:nvSpPr>
        <p:spPr>
          <a:xfrm>
            <a:off x="6667980" y="4175206"/>
            <a:ext cx="2283912" cy="516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Т.С.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1869612" y="649147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6228184" y="3890606"/>
            <a:ext cx="2997671" cy="516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СПб КИТ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2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844824"/>
            <a:ext cx="4104456" cy="302433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рабочего места студента </a:t>
            </a:r>
          </a:p>
        </p:txBody>
      </p:sp>
      <p:pic>
        <p:nvPicPr>
          <p:cNvPr id="8194" name="Picture 2" descr="C:\Users\admin\Downloads\shk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248472" cy="3222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ильный пятиугольник 1"/>
          <p:cNvSpPr/>
          <p:nvPr/>
        </p:nvSpPr>
        <p:spPr>
          <a:xfrm>
            <a:off x="6372200" y="908720"/>
            <a:ext cx="720079" cy="906233"/>
          </a:xfrm>
          <a:custGeom>
            <a:avLst/>
            <a:gdLst>
              <a:gd name="connsiteX0" fmla="*/ 2 w 1656184"/>
              <a:gd name="connsiteY0" fmla="*/ 550091 h 1440160"/>
              <a:gd name="connsiteX1" fmla="*/ 828092 w 1656184"/>
              <a:gd name="connsiteY1" fmla="*/ 0 h 1440160"/>
              <a:gd name="connsiteX2" fmla="*/ 1656182 w 1656184"/>
              <a:gd name="connsiteY2" fmla="*/ 550091 h 1440160"/>
              <a:gd name="connsiteX3" fmla="*/ 1339880 w 1656184"/>
              <a:gd name="connsiteY3" fmla="*/ 1440156 h 1440160"/>
              <a:gd name="connsiteX4" fmla="*/ 316304 w 1656184"/>
              <a:gd name="connsiteY4" fmla="*/ 1440156 h 1440160"/>
              <a:gd name="connsiteX5" fmla="*/ 2 w 1656184"/>
              <a:gd name="connsiteY5" fmla="*/ 550091 h 1440160"/>
              <a:gd name="connsiteX0" fmla="*/ 0 w 1422264"/>
              <a:gd name="connsiteY0" fmla="*/ 550091 h 1440156"/>
              <a:gd name="connsiteX1" fmla="*/ 828090 w 1422264"/>
              <a:gd name="connsiteY1" fmla="*/ 0 h 1440156"/>
              <a:gd name="connsiteX2" fmla="*/ 1422264 w 1422264"/>
              <a:gd name="connsiteY2" fmla="*/ 326807 h 1440156"/>
              <a:gd name="connsiteX3" fmla="*/ 1339878 w 1422264"/>
              <a:gd name="connsiteY3" fmla="*/ 1440156 h 1440156"/>
              <a:gd name="connsiteX4" fmla="*/ 316302 w 1422264"/>
              <a:gd name="connsiteY4" fmla="*/ 1440156 h 1440156"/>
              <a:gd name="connsiteX5" fmla="*/ 0 w 1422264"/>
              <a:gd name="connsiteY5" fmla="*/ 550091 h 1440156"/>
              <a:gd name="connsiteX0" fmla="*/ 0 w 1442589"/>
              <a:gd name="connsiteY0" fmla="*/ 550091 h 1440156"/>
              <a:gd name="connsiteX1" fmla="*/ 828090 w 1442589"/>
              <a:gd name="connsiteY1" fmla="*/ 0 h 1440156"/>
              <a:gd name="connsiteX2" fmla="*/ 1422264 w 1442589"/>
              <a:gd name="connsiteY2" fmla="*/ 326807 h 1440156"/>
              <a:gd name="connsiteX3" fmla="*/ 1339878 w 1442589"/>
              <a:gd name="connsiteY3" fmla="*/ 1440156 h 1440156"/>
              <a:gd name="connsiteX4" fmla="*/ 316302 w 1442589"/>
              <a:gd name="connsiteY4" fmla="*/ 1440156 h 1440156"/>
              <a:gd name="connsiteX5" fmla="*/ 0 w 1442589"/>
              <a:gd name="connsiteY5" fmla="*/ 550091 h 1440156"/>
              <a:gd name="connsiteX0" fmla="*/ 0 w 1435920"/>
              <a:gd name="connsiteY0" fmla="*/ 550091 h 1440156"/>
              <a:gd name="connsiteX1" fmla="*/ 828090 w 1435920"/>
              <a:gd name="connsiteY1" fmla="*/ 0 h 1440156"/>
              <a:gd name="connsiteX2" fmla="*/ 1422264 w 1435920"/>
              <a:gd name="connsiteY2" fmla="*/ 326807 h 1440156"/>
              <a:gd name="connsiteX3" fmla="*/ 1254817 w 1435920"/>
              <a:gd name="connsiteY3" fmla="*/ 1248770 h 1440156"/>
              <a:gd name="connsiteX4" fmla="*/ 316302 w 1435920"/>
              <a:gd name="connsiteY4" fmla="*/ 1440156 h 1440156"/>
              <a:gd name="connsiteX5" fmla="*/ 0 w 1435920"/>
              <a:gd name="connsiteY5" fmla="*/ 550091 h 1440156"/>
              <a:gd name="connsiteX0" fmla="*/ 0 w 1435920"/>
              <a:gd name="connsiteY0" fmla="*/ 550091 h 1440156"/>
              <a:gd name="connsiteX1" fmla="*/ 828090 w 1435920"/>
              <a:gd name="connsiteY1" fmla="*/ 0 h 1440156"/>
              <a:gd name="connsiteX2" fmla="*/ 1422264 w 1435920"/>
              <a:gd name="connsiteY2" fmla="*/ 326807 h 1440156"/>
              <a:gd name="connsiteX3" fmla="*/ 1254817 w 1435920"/>
              <a:gd name="connsiteY3" fmla="*/ 1248770 h 1440156"/>
              <a:gd name="connsiteX4" fmla="*/ 316302 w 1435920"/>
              <a:gd name="connsiteY4" fmla="*/ 1440156 h 1440156"/>
              <a:gd name="connsiteX5" fmla="*/ 418116 w 1435920"/>
              <a:gd name="connsiteY5" fmla="*/ 1205253 h 1440156"/>
              <a:gd name="connsiteX6" fmla="*/ 0 w 1435920"/>
              <a:gd name="connsiteY6" fmla="*/ 550091 h 1440156"/>
              <a:gd name="connsiteX0" fmla="*/ 98813 w 1120063"/>
              <a:gd name="connsiteY0" fmla="*/ 518193 h 1440156"/>
              <a:gd name="connsiteX1" fmla="*/ 512233 w 1120063"/>
              <a:gd name="connsiteY1" fmla="*/ 0 h 1440156"/>
              <a:gd name="connsiteX2" fmla="*/ 1106407 w 1120063"/>
              <a:gd name="connsiteY2" fmla="*/ 326807 h 1440156"/>
              <a:gd name="connsiteX3" fmla="*/ 938960 w 1120063"/>
              <a:gd name="connsiteY3" fmla="*/ 1248770 h 1440156"/>
              <a:gd name="connsiteX4" fmla="*/ 445 w 1120063"/>
              <a:gd name="connsiteY4" fmla="*/ 1440156 h 1440156"/>
              <a:gd name="connsiteX5" fmla="*/ 102259 w 1120063"/>
              <a:gd name="connsiteY5" fmla="*/ 1205253 h 1440156"/>
              <a:gd name="connsiteX6" fmla="*/ 98813 w 1120063"/>
              <a:gd name="connsiteY6" fmla="*/ 518193 h 1440156"/>
              <a:gd name="connsiteX0" fmla="*/ 98813 w 1120063"/>
              <a:gd name="connsiteY0" fmla="*/ 518193 h 1440156"/>
              <a:gd name="connsiteX1" fmla="*/ 512233 w 1120063"/>
              <a:gd name="connsiteY1" fmla="*/ 0 h 1440156"/>
              <a:gd name="connsiteX2" fmla="*/ 1106407 w 1120063"/>
              <a:gd name="connsiteY2" fmla="*/ 326807 h 1440156"/>
              <a:gd name="connsiteX3" fmla="*/ 938960 w 1120063"/>
              <a:gd name="connsiteY3" fmla="*/ 1248770 h 1440156"/>
              <a:gd name="connsiteX4" fmla="*/ 445 w 1120063"/>
              <a:gd name="connsiteY4" fmla="*/ 1440156 h 1440156"/>
              <a:gd name="connsiteX5" fmla="*/ 102259 w 1120063"/>
              <a:gd name="connsiteY5" fmla="*/ 1205253 h 1440156"/>
              <a:gd name="connsiteX6" fmla="*/ 98813 w 1120063"/>
              <a:gd name="connsiteY6" fmla="*/ 518193 h 1440156"/>
              <a:gd name="connsiteX0" fmla="*/ 156087 w 1177337"/>
              <a:gd name="connsiteY0" fmla="*/ 518193 h 1440156"/>
              <a:gd name="connsiteX1" fmla="*/ 569507 w 1177337"/>
              <a:gd name="connsiteY1" fmla="*/ 0 h 1440156"/>
              <a:gd name="connsiteX2" fmla="*/ 1163681 w 1177337"/>
              <a:gd name="connsiteY2" fmla="*/ 326807 h 1440156"/>
              <a:gd name="connsiteX3" fmla="*/ 996234 w 1177337"/>
              <a:gd name="connsiteY3" fmla="*/ 1248770 h 1440156"/>
              <a:gd name="connsiteX4" fmla="*/ 57719 w 1177337"/>
              <a:gd name="connsiteY4" fmla="*/ 1440156 h 1440156"/>
              <a:gd name="connsiteX5" fmla="*/ 44 w 1177337"/>
              <a:gd name="connsiteY5" fmla="*/ 1162722 h 1440156"/>
              <a:gd name="connsiteX6" fmla="*/ 156087 w 1177337"/>
              <a:gd name="connsiteY6" fmla="*/ 518193 h 1440156"/>
              <a:gd name="connsiteX0" fmla="*/ 156087 w 1177337"/>
              <a:gd name="connsiteY0" fmla="*/ 518193 h 1481700"/>
              <a:gd name="connsiteX1" fmla="*/ 569507 w 1177337"/>
              <a:gd name="connsiteY1" fmla="*/ 0 h 1481700"/>
              <a:gd name="connsiteX2" fmla="*/ 1163681 w 1177337"/>
              <a:gd name="connsiteY2" fmla="*/ 326807 h 1481700"/>
              <a:gd name="connsiteX3" fmla="*/ 996234 w 1177337"/>
              <a:gd name="connsiteY3" fmla="*/ 1248770 h 1481700"/>
              <a:gd name="connsiteX4" fmla="*/ 510407 w 1177337"/>
              <a:gd name="connsiteY4" fmla="*/ 1481700 h 1481700"/>
              <a:gd name="connsiteX5" fmla="*/ 57719 w 1177337"/>
              <a:gd name="connsiteY5" fmla="*/ 1440156 h 1481700"/>
              <a:gd name="connsiteX6" fmla="*/ 44 w 1177337"/>
              <a:gd name="connsiteY6" fmla="*/ 1162722 h 1481700"/>
              <a:gd name="connsiteX7" fmla="*/ 156087 w 1177337"/>
              <a:gd name="connsiteY7" fmla="*/ 518193 h 1481700"/>
              <a:gd name="connsiteX0" fmla="*/ 156087 w 1177337"/>
              <a:gd name="connsiteY0" fmla="*/ 518193 h 1481700"/>
              <a:gd name="connsiteX1" fmla="*/ 569507 w 1177337"/>
              <a:gd name="connsiteY1" fmla="*/ 0 h 1481700"/>
              <a:gd name="connsiteX2" fmla="*/ 903812 w 1177337"/>
              <a:gd name="connsiteY2" fmla="*/ 78202 h 1481700"/>
              <a:gd name="connsiteX3" fmla="*/ 1163681 w 1177337"/>
              <a:gd name="connsiteY3" fmla="*/ 326807 h 1481700"/>
              <a:gd name="connsiteX4" fmla="*/ 996234 w 1177337"/>
              <a:gd name="connsiteY4" fmla="*/ 1248770 h 1481700"/>
              <a:gd name="connsiteX5" fmla="*/ 510407 w 1177337"/>
              <a:gd name="connsiteY5" fmla="*/ 1481700 h 1481700"/>
              <a:gd name="connsiteX6" fmla="*/ 57719 w 1177337"/>
              <a:gd name="connsiteY6" fmla="*/ 1440156 h 1481700"/>
              <a:gd name="connsiteX7" fmla="*/ 44 w 1177337"/>
              <a:gd name="connsiteY7" fmla="*/ 1162722 h 1481700"/>
              <a:gd name="connsiteX8" fmla="*/ 156087 w 1177337"/>
              <a:gd name="connsiteY8" fmla="*/ 518193 h 1481700"/>
              <a:gd name="connsiteX0" fmla="*/ 156087 w 1177337"/>
              <a:gd name="connsiteY0" fmla="*/ 518193 h 1481700"/>
              <a:gd name="connsiteX1" fmla="*/ 350919 w 1177337"/>
              <a:gd name="connsiteY1" fmla="*/ 195160 h 1481700"/>
              <a:gd name="connsiteX2" fmla="*/ 569507 w 1177337"/>
              <a:gd name="connsiteY2" fmla="*/ 0 h 1481700"/>
              <a:gd name="connsiteX3" fmla="*/ 903812 w 1177337"/>
              <a:gd name="connsiteY3" fmla="*/ 78202 h 1481700"/>
              <a:gd name="connsiteX4" fmla="*/ 1163681 w 1177337"/>
              <a:gd name="connsiteY4" fmla="*/ 326807 h 1481700"/>
              <a:gd name="connsiteX5" fmla="*/ 996234 w 1177337"/>
              <a:gd name="connsiteY5" fmla="*/ 1248770 h 1481700"/>
              <a:gd name="connsiteX6" fmla="*/ 510407 w 1177337"/>
              <a:gd name="connsiteY6" fmla="*/ 1481700 h 1481700"/>
              <a:gd name="connsiteX7" fmla="*/ 57719 w 1177337"/>
              <a:gd name="connsiteY7" fmla="*/ 1440156 h 1481700"/>
              <a:gd name="connsiteX8" fmla="*/ 44 w 1177337"/>
              <a:gd name="connsiteY8" fmla="*/ 1162722 h 1481700"/>
              <a:gd name="connsiteX9" fmla="*/ 156087 w 1177337"/>
              <a:gd name="connsiteY9" fmla="*/ 518193 h 14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7337" h="1481700">
                <a:moveTo>
                  <a:pt x="156087" y="518193"/>
                </a:moveTo>
                <a:cubicBezTo>
                  <a:pt x="242296" y="406971"/>
                  <a:pt x="264710" y="306382"/>
                  <a:pt x="350919" y="195160"/>
                </a:cubicBezTo>
                <a:lnTo>
                  <a:pt x="569507" y="0"/>
                </a:lnTo>
                <a:cubicBezTo>
                  <a:pt x="666765" y="61509"/>
                  <a:pt x="806554" y="16693"/>
                  <a:pt x="903812" y="78202"/>
                </a:cubicBezTo>
                <a:lnTo>
                  <a:pt x="1163681" y="326807"/>
                </a:lnTo>
                <a:cubicBezTo>
                  <a:pt x="1231912" y="931839"/>
                  <a:pt x="1023696" y="877654"/>
                  <a:pt x="996234" y="1248770"/>
                </a:cubicBezTo>
                <a:cubicBezTo>
                  <a:pt x="820115" y="1287427"/>
                  <a:pt x="686526" y="1443043"/>
                  <a:pt x="510407" y="1481700"/>
                </a:cubicBezTo>
                <a:lnTo>
                  <a:pt x="57719" y="1440156"/>
                </a:lnTo>
                <a:cubicBezTo>
                  <a:pt x="49127" y="1425650"/>
                  <a:pt x="8636" y="1177228"/>
                  <a:pt x="44" y="1162722"/>
                </a:cubicBezTo>
                <a:cubicBezTo>
                  <a:pt x="-1105" y="933702"/>
                  <a:pt x="19012" y="779111"/>
                  <a:pt x="156087" y="51819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ÐÐ°ÑÑÐ¸Ð½ÐºÐ¸ Ð¿Ð¾ Ð·Ð°Ð¿ÑÐ¾ÑÑ Ð»Ð¾Ð³Ð¾ÑÐ¸Ð¿  es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48" y="5674930"/>
            <a:ext cx="2177575" cy="6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212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4320479" cy="302433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рабочего места студента </a:t>
            </a:r>
          </a:p>
        </p:txBody>
      </p:sp>
      <p:pic>
        <p:nvPicPr>
          <p:cNvPr id="9218" name="Picture 2" descr="C:\Users\admin\Downloads\у шкаф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t="19610" r="7335"/>
          <a:stretch/>
        </p:blipFill>
        <p:spPr bwMode="auto">
          <a:xfrm>
            <a:off x="4716016" y="1519330"/>
            <a:ext cx="4248472" cy="331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597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884" y="1412776"/>
            <a:ext cx="4338229" cy="35283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последнее время применения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 и цифрового контента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 очень большой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путь, как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контента, так и в применении различных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92483"/>
            <a:ext cx="3143250" cy="4029075"/>
          </a:xfrm>
          <a:prstGeom prst="round2DiagRect">
            <a:avLst>
              <a:gd name="adj1" fmla="val 36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0844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20" y="401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492" y="1844824"/>
            <a:ext cx="4104456" cy="30243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рубежом изменилась ценность диплома. У кумира молодежи Стива Джобса не было формального высшего образования, а Марк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Цукерберг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закончил Гарвард через 12 лет после основания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6329"/>
            <a:ext cx="4043006" cy="3611722"/>
          </a:xfrm>
          <a:prstGeom prst="roundRect">
            <a:avLst>
              <a:gd name="adj" fmla="val 43901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8426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4320479" cy="30243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диплом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сих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 является пропуском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собеседование, чтобы работодатель мог начать разговаривать с вами.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34219"/>
            <a:ext cx="4062590" cy="2696794"/>
          </a:xfrm>
          <a:prstGeom prst="roundRect">
            <a:avLst>
              <a:gd name="adj" fmla="val 24949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1328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bg1"/>
            </a:gs>
            <a:gs pos="38000">
              <a:schemeClr val="bg1"/>
            </a:gs>
            <a:gs pos="33000">
              <a:srgbClr val="245794"/>
            </a:gs>
            <a:gs pos="69000">
              <a:srgbClr val="245794"/>
            </a:gs>
            <a:gs pos="100000">
              <a:srgbClr val="245794"/>
            </a:gs>
            <a:gs pos="53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544467" y="2492896"/>
            <a:ext cx="820891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опыт работы</a:t>
            </a:r>
          </a:p>
        </p:txBody>
      </p:sp>
    </p:spTree>
    <p:extLst>
      <p:ext uri="{BB962C8B-B14F-4D97-AF65-F5344CB8AC3E}">
        <p14:creationId xmlns:p14="http://schemas.microsoft.com/office/powerpoint/2010/main" val="421818685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93" y="-810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3865" y="2132856"/>
            <a:ext cx="4104456" cy="30243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 </a:t>
            </a:r>
            <a:r>
              <a:rPr lang="ru-RU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</a:t>
            </a:r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студента.</a:t>
            </a:r>
          </a:p>
          <a:p>
            <a:pPr>
              <a:lnSpc>
                <a:spcPct val="17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" y="1581434"/>
            <a:ext cx="4524375" cy="3678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авильный пятиугольник 1"/>
          <p:cNvSpPr/>
          <p:nvPr/>
        </p:nvSpPr>
        <p:spPr>
          <a:xfrm>
            <a:off x="6517682" y="884053"/>
            <a:ext cx="720079" cy="906233"/>
          </a:xfrm>
          <a:custGeom>
            <a:avLst/>
            <a:gdLst>
              <a:gd name="connsiteX0" fmla="*/ 2 w 1656184"/>
              <a:gd name="connsiteY0" fmla="*/ 550091 h 1440160"/>
              <a:gd name="connsiteX1" fmla="*/ 828092 w 1656184"/>
              <a:gd name="connsiteY1" fmla="*/ 0 h 1440160"/>
              <a:gd name="connsiteX2" fmla="*/ 1656182 w 1656184"/>
              <a:gd name="connsiteY2" fmla="*/ 550091 h 1440160"/>
              <a:gd name="connsiteX3" fmla="*/ 1339880 w 1656184"/>
              <a:gd name="connsiteY3" fmla="*/ 1440156 h 1440160"/>
              <a:gd name="connsiteX4" fmla="*/ 316304 w 1656184"/>
              <a:gd name="connsiteY4" fmla="*/ 1440156 h 1440160"/>
              <a:gd name="connsiteX5" fmla="*/ 2 w 1656184"/>
              <a:gd name="connsiteY5" fmla="*/ 550091 h 1440160"/>
              <a:gd name="connsiteX0" fmla="*/ 0 w 1422264"/>
              <a:gd name="connsiteY0" fmla="*/ 550091 h 1440156"/>
              <a:gd name="connsiteX1" fmla="*/ 828090 w 1422264"/>
              <a:gd name="connsiteY1" fmla="*/ 0 h 1440156"/>
              <a:gd name="connsiteX2" fmla="*/ 1422264 w 1422264"/>
              <a:gd name="connsiteY2" fmla="*/ 326807 h 1440156"/>
              <a:gd name="connsiteX3" fmla="*/ 1339878 w 1422264"/>
              <a:gd name="connsiteY3" fmla="*/ 1440156 h 1440156"/>
              <a:gd name="connsiteX4" fmla="*/ 316302 w 1422264"/>
              <a:gd name="connsiteY4" fmla="*/ 1440156 h 1440156"/>
              <a:gd name="connsiteX5" fmla="*/ 0 w 1422264"/>
              <a:gd name="connsiteY5" fmla="*/ 550091 h 1440156"/>
              <a:gd name="connsiteX0" fmla="*/ 0 w 1442589"/>
              <a:gd name="connsiteY0" fmla="*/ 550091 h 1440156"/>
              <a:gd name="connsiteX1" fmla="*/ 828090 w 1442589"/>
              <a:gd name="connsiteY1" fmla="*/ 0 h 1440156"/>
              <a:gd name="connsiteX2" fmla="*/ 1422264 w 1442589"/>
              <a:gd name="connsiteY2" fmla="*/ 326807 h 1440156"/>
              <a:gd name="connsiteX3" fmla="*/ 1339878 w 1442589"/>
              <a:gd name="connsiteY3" fmla="*/ 1440156 h 1440156"/>
              <a:gd name="connsiteX4" fmla="*/ 316302 w 1442589"/>
              <a:gd name="connsiteY4" fmla="*/ 1440156 h 1440156"/>
              <a:gd name="connsiteX5" fmla="*/ 0 w 1442589"/>
              <a:gd name="connsiteY5" fmla="*/ 550091 h 1440156"/>
              <a:gd name="connsiteX0" fmla="*/ 0 w 1435920"/>
              <a:gd name="connsiteY0" fmla="*/ 550091 h 1440156"/>
              <a:gd name="connsiteX1" fmla="*/ 828090 w 1435920"/>
              <a:gd name="connsiteY1" fmla="*/ 0 h 1440156"/>
              <a:gd name="connsiteX2" fmla="*/ 1422264 w 1435920"/>
              <a:gd name="connsiteY2" fmla="*/ 326807 h 1440156"/>
              <a:gd name="connsiteX3" fmla="*/ 1254817 w 1435920"/>
              <a:gd name="connsiteY3" fmla="*/ 1248770 h 1440156"/>
              <a:gd name="connsiteX4" fmla="*/ 316302 w 1435920"/>
              <a:gd name="connsiteY4" fmla="*/ 1440156 h 1440156"/>
              <a:gd name="connsiteX5" fmla="*/ 0 w 1435920"/>
              <a:gd name="connsiteY5" fmla="*/ 550091 h 1440156"/>
              <a:gd name="connsiteX0" fmla="*/ 0 w 1435920"/>
              <a:gd name="connsiteY0" fmla="*/ 550091 h 1440156"/>
              <a:gd name="connsiteX1" fmla="*/ 828090 w 1435920"/>
              <a:gd name="connsiteY1" fmla="*/ 0 h 1440156"/>
              <a:gd name="connsiteX2" fmla="*/ 1422264 w 1435920"/>
              <a:gd name="connsiteY2" fmla="*/ 326807 h 1440156"/>
              <a:gd name="connsiteX3" fmla="*/ 1254817 w 1435920"/>
              <a:gd name="connsiteY3" fmla="*/ 1248770 h 1440156"/>
              <a:gd name="connsiteX4" fmla="*/ 316302 w 1435920"/>
              <a:gd name="connsiteY4" fmla="*/ 1440156 h 1440156"/>
              <a:gd name="connsiteX5" fmla="*/ 418116 w 1435920"/>
              <a:gd name="connsiteY5" fmla="*/ 1205253 h 1440156"/>
              <a:gd name="connsiteX6" fmla="*/ 0 w 1435920"/>
              <a:gd name="connsiteY6" fmla="*/ 550091 h 1440156"/>
              <a:gd name="connsiteX0" fmla="*/ 98813 w 1120063"/>
              <a:gd name="connsiteY0" fmla="*/ 518193 h 1440156"/>
              <a:gd name="connsiteX1" fmla="*/ 512233 w 1120063"/>
              <a:gd name="connsiteY1" fmla="*/ 0 h 1440156"/>
              <a:gd name="connsiteX2" fmla="*/ 1106407 w 1120063"/>
              <a:gd name="connsiteY2" fmla="*/ 326807 h 1440156"/>
              <a:gd name="connsiteX3" fmla="*/ 938960 w 1120063"/>
              <a:gd name="connsiteY3" fmla="*/ 1248770 h 1440156"/>
              <a:gd name="connsiteX4" fmla="*/ 445 w 1120063"/>
              <a:gd name="connsiteY4" fmla="*/ 1440156 h 1440156"/>
              <a:gd name="connsiteX5" fmla="*/ 102259 w 1120063"/>
              <a:gd name="connsiteY5" fmla="*/ 1205253 h 1440156"/>
              <a:gd name="connsiteX6" fmla="*/ 98813 w 1120063"/>
              <a:gd name="connsiteY6" fmla="*/ 518193 h 1440156"/>
              <a:gd name="connsiteX0" fmla="*/ 98813 w 1120063"/>
              <a:gd name="connsiteY0" fmla="*/ 518193 h 1440156"/>
              <a:gd name="connsiteX1" fmla="*/ 512233 w 1120063"/>
              <a:gd name="connsiteY1" fmla="*/ 0 h 1440156"/>
              <a:gd name="connsiteX2" fmla="*/ 1106407 w 1120063"/>
              <a:gd name="connsiteY2" fmla="*/ 326807 h 1440156"/>
              <a:gd name="connsiteX3" fmla="*/ 938960 w 1120063"/>
              <a:gd name="connsiteY3" fmla="*/ 1248770 h 1440156"/>
              <a:gd name="connsiteX4" fmla="*/ 445 w 1120063"/>
              <a:gd name="connsiteY4" fmla="*/ 1440156 h 1440156"/>
              <a:gd name="connsiteX5" fmla="*/ 102259 w 1120063"/>
              <a:gd name="connsiteY5" fmla="*/ 1205253 h 1440156"/>
              <a:gd name="connsiteX6" fmla="*/ 98813 w 1120063"/>
              <a:gd name="connsiteY6" fmla="*/ 518193 h 1440156"/>
              <a:gd name="connsiteX0" fmla="*/ 156087 w 1177337"/>
              <a:gd name="connsiteY0" fmla="*/ 518193 h 1440156"/>
              <a:gd name="connsiteX1" fmla="*/ 569507 w 1177337"/>
              <a:gd name="connsiteY1" fmla="*/ 0 h 1440156"/>
              <a:gd name="connsiteX2" fmla="*/ 1163681 w 1177337"/>
              <a:gd name="connsiteY2" fmla="*/ 326807 h 1440156"/>
              <a:gd name="connsiteX3" fmla="*/ 996234 w 1177337"/>
              <a:gd name="connsiteY3" fmla="*/ 1248770 h 1440156"/>
              <a:gd name="connsiteX4" fmla="*/ 57719 w 1177337"/>
              <a:gd name="connsiteY4" fmla="*/ 1440156 h 1440156"/>
              <a:gd name="connsiteX5" fmla="*/ 44 w 1177337"/>
              <a:gd name="connsiteY5" fmla="*/ 1162722 h 1440156"/>
              <a:gd name="connsiteX6" fmla="*/ 156087 w 1177337"/>
              <a:gd name="connsiteY6" fmla="*/ 518193 h 1440156"/>
              <a:gd name="connsiteX0" fmla="*/ 156087 w 1177337"/>
              <a:gd name="connsiteY0" fmla="*/ 518193 h 1481700"/>
              <a:gd name="connsiteX1" fmla="*/ 569507 w 1177337"/>
              <a:gd name="connsiteY1" fmla="*/ 0 h 1481700"/>
              <a:gd name="connsiteX2" fmla="*/ 1163681 w 1177337"/>
              <a:gd name="connsiteY2" fmla="*/ 326807 h 1481700"/>
              <a:gd name="connsiteX3" fmla="*/ 996234 w 1177337"/>
              <a:gd name="connsiteY3" fmla="*/ 1248770 h 1481700"/>
              <a:gd name="connsiteX4" fmla="*/ 510407 w 1177337"/>
              <a:gd name="connsiteY4" fmla="*/ 1481700 h 1481700"/>
              <a:gd name="connsiteX5" fmla="*/ 57719 w 1177337"/>
              <a:gd name="connsiteY5" fmla="*/ 1440156 h 1481700"/>
              <a:gd name="connsiteX6" fmla="*/ 44 w 1177337"/>
              <a:gd name="connsiteY6" fmla="*/ 1162722 h 1481700"/>
              <a:gd name="connsiteX7" fmla="*/ 156087 w 1177337"/>
              <a:gd name="connsiteY7" fmla="*/ 518193 h 1481700"/>
              <a:gd name="connsiteX0" fmla="*/ 156087 w 1177337"/>
              <a:gd name="connsiteY0" fmla="*/ 518193 h 1481700"/>
              <a:gd name="connsiteX1" fmla="*/ 569507 w 1177337"/>
              <a:gd name="connsiteY1" fmla="*/ 0 h 1481700"/>
              <a:gd name="connsiteX2" fmla="*/ 903812 w 1177337"/>
              <a:gd name="connsiteY2" fmla="*/ 78202 h 1481700"/>
              <a:gd name="connsiteX3" fmla="*/ 1163681 w 1177337"/>
              <a:gd name="connsiteY3" fmla="*/ 326807 h 1481700"/>
              <a:gd name="connsiteX4" fmla="*/ 996234 w 1177337"/>
              <a:gd name="connsiteY4" fmla="*/ 1248770 h 1481700"/>
              <a:gd name="connsiteX5" fmla="*/ 510407 w 1177337"/>
              <a:gd name="connsiteY5" fmla="*/ 1481700 h 1481700"/>
              <a:gd name="connsiteX6" fmla="*/ 57719 w 1177337"/>
              <a:gd name="connsiteY6" fmla="*/ 1440156 h 1481700"/>
              <a:gd name="connsiteX7" fmla="*/ 44 w 1177337"/>
              <a:gd name="connsiteY7" fmla="*/ 1162722 h 1481700"/>
              <a:gd name="connsiteX8" fmla="*/ 156087 w 1177337"/>
              <a:gd name="connsiteY8" fmla="*/ 518193 h 1481700"/>
              <a:gd name="connsiteX0" fmla="*/ 156087 w 1177337"/>
              <a:gd name="connsiteY0" fmla="*/ 518193 h 1481700"/>
              <a:gd name="connsiteX1" fmla="*/ 350919 w 1177337"/>
              <a:gd name="connsiteY1" fmla="*/ 195160 h 1481700"/>
              <a:gd name="connsiteX2" fmla="*/ 569507 w 1177337"/>
              <a:gd name="connsiteY2" fmla="*/ 0 h 1481700"/>
              <a:gd name="connsiteX3" fmla="*/ 903812 w 1177337"/>
              <a:gd name="connsiteY3" fmla="*/ 78202 h 1481700"/>
              <a:gd name="connsiteX4" fmla="*/ 1163681 w 1177337"/>
              <a:gd name="connsiteY4" fmla="*/ 326807 h 1481700"/>
              <a:gd name="connsiteX5" fmla="*/ 996234 w 1177337"/>
              <a:gd name="connsiteY5" fmla="*/ 1248770 h 1481700"/>
              <a:gd name="connsiteX6" fmla="*/ 510407 w 1177337"/>
              <a:gd name="connsiteY6" fmla="*/ 1481700 h 1481700"/>
              <a:gd name="connsiteX7" fmla="*/ 57719 w 1177337"/>
              <a:gd name="connsiteY7" fmla="*/ 1440156 h 1481700"/>
              <a:gd name="connsiteX8" fmla="*/ 44 w 1177337"/>
              <a:gd name="connsiteY8" fmla="*/ 1162722 h 1481700"/>
              <a:gd name="connsiteX9" fmla="*/ 156087 w 1177337"/>
              <a:gd name="connsiteY9" fmla="*/ 518193 h 14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7337" h="1481700">
                <a:moveTo>
                  <a:pt x="156087" y="518193"/>
                </a:moveTo>
                <a:cubicBezTo>
                  <a:pt x="242296" y="406971"/>
                  <a:pt x="264710" y="306382"/>
                  <a:pt x="350919" y="195160"/>
                </a:cubicBezTo>
                <a:lnTo>
                  <a:pt x="569507" y="0"/>
                </a:lnTo>
                <a:cubicBezTo>
                  <a:pt x="666765" y="61509"/>
                  <a:pt x="806554" y="16693"/>
                  <a:pt x="903812" y="78202"/>
                </a:cubicBezTo>
                <a:lnTo>
                  <a:pt x="1163681" y="326807"/>
                </a:lnTo>
                <a:cubicBezTo>
                  <a:pt x="1231912" y="931839"/>
                  <a:pt x="1023696" y="877654"/>
                  <a:pt x="996234" y="1248770"/>
                </a:cubicBezTo>
                <a:cubicBezTo>
                  <a:pt x="820115" y="1287427"/>
                  <a:pt x="686526" y="1443043"/>
                  <a:pt x="510407" y="1481700"/>
                </a:cubicBezTo>
                <a:lnTo>
                  <a:pt x="57719" y="1440156"/>
                </a:lnTo>
                <a:cubicBezTo>
                  <a:pt x="49127" y="1425650"/>
                  <a:pt x="8636" y="1177228"/>
                  <a:pt x="44" y="1162722"/>
                </a:cubicBezTo>
                <a:cubicBezTo>
                  <a:pt x="-1105" y="933702"/>
                  <a:pt x="19012" y="779111"/>
                  <a:pt x="156087" y="51819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682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771" y="1700808"/>
            <a:ext cx="4104456" cy="23042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 самостоятельной работы студента.</a:t>
            </a:r>
          </a:p>
          <a:p>
            <a:pPr>
              <a:lnSpc>
                <a:spcPct val="17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15667"/>
            <a:ext cx="4892408" cy="4626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>
            <a:hlinkClick r:id="rId4"/>
          </p:cNvPr>
          <p:cNvSpPr txBox="1">
            <a:spLocks/>
          </p:cNvSpPr>
          <p:nvPr/>
        </p:nvSpPr>
        <p:spPr>
          <a:xfrm>
            <a:off x="1673931" y="5022252"/>
            <a:ext cx="122413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2485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492896"/>
            <a:ext cx="4104456" cy="302433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студента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ильный пятиугольник 1"/>
          <p:cNvSpPr/>
          <p:nvPr/>
        </p:nvSpPr>
        <p:spPr>
          <a:xfrm>
            <a:off x="6497959" y="1484784"/>
            <a:ext cx="720079" cy="906233"/>
          </a:xfrm>
          <a:custGeom>
            <a:avLst/>
            <a:gdLst>
              <a:gd name="connsiteX0" fmla="*/ 2 w 1656184"/>
              <a:gd name="connsiteY0" fmla="*/ 550091 h 1440160"/>
              <a:gd name="connsiteX1" fmla="*/ 828092 w 1656184"/>
              <a:gd name="connsiteY1" fmla="*/ 0 h 1440160"/>
              <a:gd name="connsiteX2" fmla="*/ 1656182 w 1656184"/>
              <a:gd name="connsiteY2" fmla="*/ 550091 h 1440160"/>
              <a:gd name="connsiteX3" fmla="*/ 1339880 w 1656184"/>
              <a:gd name="connsiteY3" fmla="*/ 1440156 h 1440160"/>
              <a:gd name="connsiteX4" fmla="*/ 316304 w 1656184"/>
              <a:gd name="connsiteY4" fmla="*/ 1440156 h 1440160"/>
              <a:gd name="connsiteX5" fmla="*/ 2 w 1656184"/>
              <a:gd name="connsiteY5" fmla="*/ 550091 h 1440160"/>
              <a:gd name="connsiteX0" fmla="*/ 0 w 1422264"/>
              <a:gd name="connsiteY0" fmla="*/ 550091 h 1440156"/>
              <a:gd name="connsiteX1" fmla="*/ 828090 w 1422264"/>
              <a:gd name="connsiteY1" fmla="*/ 0 h 1440156"/>
              <a:gd name="connsiteX2" fmla="*/ 1422264 w 1422264"/>
              <a:gd name="connsiteY2" fmla="*/ 326807 h 1440156"/>
              <a:gd name="connsiteX3" fmla="*/ 1339878 w 1422264"/>
              <a:gd name="connsiteY3" fmla="*/ 1440156 h 1440156"/>
              <a:gd name="connsiteX4" fmla="*/ 316302 w 1422264"/>
              <a:gd name="connsiteY4" fmla="*/ 1440156 h 1440156"/>
              <a:gd name="connsiteX5" fmla="*/ 0 w 1422264"/>
              <a:gd name="connsiteY5" fmla="*/ 550091 h 1440156"/>
              <a:gd name="connsiteX0" fmla="*/ 0 w 1442589"/>
              <a:gd name="connsiteY0" fmla="*/ 550091 h 1440156"/>
              <a:gd name="connsiteX1" fmla="*/ 828090 w 1442589"/>
              <a:gd name="connsiteY1" fmla="*/ 0 h 1440156"/>
              <a:gd name="connsiteX2" fmla="*/ 1422264 w 1442589"/>
              <a:gd name="connsiteY2" fmla="*/ 326807 h 1440156"/>
              <a:gd name="connsiteX3" fmla="*/ 1339878 w 1442589"/>
              <a:gd name="connsiteY3" fmla="*/ 1440156 h 1440156"/>
              <a:gd name="connsiteX4" fmla="*/ 316302 w 1442589"/>
              <a:gd name="connsiteY4" fmla="*/ 1440156 h 1440156"/>
              <a:gd name="connsiteX5" fmla="*/ 0 w 1442589"/>
              <a:gd name="connsiteY5" fmla="*/ 550091 h 1440156"/>
              <a:gd name="connsiteX0" fmla="*/ 0 w 1435920"/>
              <a:gd name="connsiteY0" fmla="*/ 550091 h 1440156"/>
              <a:gd name="connsiteX1" fmla="*/ 828090 w 1435920"/>
              <a:gd name="connsiteY1" fmla="*/ 0 h 1440156"/>
              <a:gd name="connsiteX2" fmla="*/ 1422264 w 1435920"/>
              <a:gd name="connsiteY2" fmla="*/ 326807 h 1440156"/>
              <a:gd name="connsiteX3" fmla="*/ 1254817 w 1435920"/>
              <a:gd name="connsiteY3" fmla="*/ 1248770 h 1440156"/>
              <a:gd name="connsiteX4" fmla="*/ 316302 w 1435920"/>
              <a:gd name="connsiteY4" fmla="*/ 1440156 h 1440156"/>
              <a:gd name="connsiteX5" fmla="*/ 0 w 1435920"/>
              <a:gd name="connsiteY5" fmla="*/ 550091 h 1440156"/>
              <a:gd name="connsiteX0" fmla="*/ 0 w 1435920"/>
              <a:gd name="connsiteY0" fmla="*/ 550091 h 1440156"/>
              <a:gd name="connsiteX1" fmla="*/ 828090 w 1435920"/>
              <a:gd name="connsiteY1" fmla="*/ 0 h 1440156"/>
              <a:gd name="connsiteX2" fmla="*/ 1422264 w 1435920"/>
              <a:gd name="connsiteY2" fmla="*/ 326807 h 1440156"/>
              <a:gd name="connsiteX3" fmla="*/ 1254817 w 1435920"/>
              <a:gd name="connsiteY3" fmla="*/ 1248770 h 1440156"/>
              <a:gd name="connsiteX4" fmla="*/ 316302 w 1435920"/>
              <a:gd name="connsiteY4" fmla="*/ 1440156 h 1440156"/>
              <a:gd name="connsiteX5" fmla="*/ 418116 w 1435920"/>
              <a:gd name="connsiteY5" fmla="*/ 1205253 h 1440156"/>
              <a:gd name="connsiteX6" fmla="*/ 0 w 1435920"/>
              <a:gd name="connsiteY6" fmla="*/ 550091 h 1440156"/>
              <a:gd name="connsiteX0" fmla="*/ 98813 w 1120063"/>
              <a:gd name="connsiteY0" fmla="*/ 518193 h 1440156"/>
              <a:gd name="connsiteX1" fmla="*/ 512233 w 1120063"/>
              <a:gd name="connsiteY1" fmla="*/ 0 h 1440156"/>
              <a:gd name="connsiteX2" fmla="*/ 1106407 w 1120063"/>
              <a:gd name="connsiteY2" fmla="*/ 326807 h 1440156"/>
              <a:gd name="connsiteX3" fmla="*/ 938960 w 1120063"/>
              <a:gd name="connsiteY3" fmla="*/ 1248770 h 1440156"/>
              <a:gd name="connsiteX4" fmla="*/ 445 w 1120063"/>
              <a:gd name="connsiteY4" fmla="*/ 1440156 h 1440156"/>
              <a:gd name="connsiteX5" fmla="*/ 102259 w 1120063"/>
              <a:gd name="connsiteY5" fmla="*/ 1205253 h 1440156"/>
              <a:gd name="connsiteX6" fmla="*/ 98813 w 1120063"/>
              <a:gd name="connsiteY6" fmla="*/ 518193 h 1440156"/>
              <a:gd name="connsiteX0" fmla="*/ 98813 w 1120063"/>
              <a:gd name="connsiteY0" fmla="*/ 518193 h 1440156"/>
              <a:gd name="connsiteX1" fmla="*/ 512233 w 1120063"/>
              <a:gd name="connsiteY1" fmla="*/ 0 h 1440156"/>
              <a:gd name="connsiteX2" fmla="*/ 1106407 w 1120063"/>
              <a:gd name="connsiteY2" fmla="*/ 326807 h 1440156"/>
              <a:gd name="connsiteX3" fmla="*/ 938960 w 1120063"/>
              <a:gd name="connsiteY3" fmla="*/ 1248770 h 1440156"/>
              <a:gd name="connsiteX4" fmla="*/ 445 w 1120063"/>
              <a:gd name="connsiteY4" fmla="*/ 1440156 h 1440156"/>
              <a:gd name="connsiteX5" fmla="*/ 102259 w 1120063"/>
              <a:gd name="connsiteY5" fmla="*/ 1205253 h 1440156"/>
              <a:gd name="connsiteX6" fmla="*/ 98813 w 1120063"/>
              <a:gd name="connsiteY6" fmla="*/ 518193 h 1440156"/>
              <a:gd name="connsiteX0" fmla="*/ 156087 w 1177337"/>
              <a:gd name="connsiteY0" fmla="*/ 518193 h 1440156"/>
              <a:gd name="connsiteX1" fmla="*/ 569507 w 1177337"/>
              <a:gd name="connsiteY1" fmla="*/ 0 h 1440156"/>
              <a:gd name="connsiteX2" fmla="*/ 1163681 w 1177337"/>
              <a:gd name="connsiteY2" fmla="*/ 326807 h 1440156"/>
              <a:gd name="connsiteX3" fmla="*/ 996234 w 1177337"/>
              <a:gd name="connsiteY3" fmla="*/ 1248770 h 1440156"/>
              <a:gd name="connsiteX4" fmla="*/ 57719 w 1177337"/>
              <a:gd name="connsiteY4" fmla="*/ 1440156 h 1440156"/>
              <a:gd name="connsiteX5" fmla="*/ 44 w 1177337"/>
              <a:gd name="connsiteY5" fmla="*/ 1162722 h 1440156"/>
              <a:gd name="connsiteX6" fmla="*/ 156087 w 1177337"/>
              <a:gd name="connsiteY6" fmla="*/ 518193 h 1440156"/>
              <a:gd name="connsiteX0" fmla="*/ 156087 w 1177337"/>
              <a:gd name="connsiteY0" fmla="*/ 518193 h 1481700"/>
              <a:gd name="connsiteX1" fmla="*/ 569507 w 1177337"/>
              <a:gd name="connsiteY1" fmla="*/ 0 h 1481700"/>
              <a:gd name="connsiteX2" fmla="*/ 1163681 w 1177337"/>
              <a:gd name="connsiteY2" fmla="*/ 326807 h 1481700"/>
              <a:gd name="connsiteX3" fmla="*/ 996234 w 1177337"/>
              <a:gd name="connsiteY3" fmla="*/ 1248770 h 1481700"/>
              <a:gd name="connsiteX4" fmla="*/ 510407 w 1177337"/>
              <a:gd name="connsiteY4" fmla="*/ 1481700 h 1481700"/>
              <a:gd name="connsiteX5" fmla="*/ 57719 w 1177337"/>
              <a:gd name="connsiteY5" fmla="*/ 1440156 h 1481700"/>
              <a:gd name="connsiteX6" fmla="*/ 44 w 1177337"/>
              <a:gd name="connsiteY6" fmla="*/ 1162722 h 1481700"/>
              <a:gd name="connsiteX7" fmla="*/ 156087 w 1177337"/>
              <a:gd name="connsiteY7" fmla="*/ 518193 h 1481700"/>
              <a:gd name="connsiteX0" fmla="*/ 156087 w 1177337"/>
              <a:gd name="connsiteY0" fmla="*/ 518193 h 1481700"/>
              <a:gd name="connsiteX1" fmla="*/ 569507 w 1177337"/>
              <a:gd name="connsiteY1" fmla="*/ 0 h 1481700"/>
              <a:gd name="connsiteX2" fmla="*/ 903812 w 1177337"/>
              <a:gd name="connsiteY2" fmla="*/ 78202 h 1481700"/>
              <a:gd name="connsiteX3" fmla="*/ 1163681 w 1177337"/>
              <a:gd name="connsiteY3" fmla="*/ 326807 h 1481700"/>
              <a:gd name="connsiteX4" fmla="*/ 996234 w 1177337"/>
              <a:gd name="connsiteY4" fmla="*/ 1248770 h 1481700"/>
              <a:gd name="connsiteX5" fmla="*/ 510407 w 1177337"/>
              <a:gd name="connsiteY5" fmla="*/ 1481700 h 1481700"/>
              <a:gd name="connsiteX6" fmla="*/ 57719 w 1177337"/>
              <a:gd name="connsiteY6" fmla="*/ 1440156 h 1481700"/>
              <a:gd name="connsiteX7" fmla="*/ 44 w 1177337"/>
              <a:gd name="connsiteY7" fmla="*/ 1162722 h 1481700"/>
              <a:gd name="connsiteX8" fmla="*/ 156087 w 1177337"/>
              <a:gd name="connsiteY8" fmla="*/ 518193 h 1481700"/>
              <a:gd name="connsiteX0" fmla="*/ 156087 w 1177337"/>
              <a:gd name="connsiteY0" fmla="*/ 518193 h 1481700"/>
              <a:gd name="connsiteX1" fmla="*/ 350919 w 1177337"/>
              <a:gd name="connsiteY1" fmla="*/ 195160 h 1481700"/>
              <a:gd name="connsiteX2" fmla="*/ 569507 w 1177337"/>
              <a:gd name="connsiteY2" fmla="*/ 0 h 1481700"/>
              <a:gd name="connsiteX3" fmla="*/ 903812 w 1177337"/>
              <a:gd name="connsiteY3" fmla="*/ 78202 h 1481700"/>
              <a:gd name="connsiteX4" fmla="*/ 1163681 w 1177337"/>
              <a:gd name="connsiteY4" fmla="*/ 326807 h 1481700"/>
              <a:gd name="connsiteX5" fmla="*/ 996234 w 1177337"/>
              <a:gd name="connsiteY5" fmla="*/ 1248770 h 1481700"/>
              <a:gd name="connsiteX6" fmla="*/ 510407 w 1177337"/>
              <a:gd name="connsiteY6" fmla="*/ 1481700 h 1481700"/>
              <a:gd name="connsiteX7" fmla="*/ 57719 w 1177337"/>
              <a:gd name="connsiteY7" fmla="*/ 1440156 h 1481700"/>
              <a:gd name="connsiteX8" fmla="*/ 44 w 1177337"/>
              <a:gd name="connsiteY8" fmla="*/ 1162722 h 1481700"/>
              <a:gd name="connsiteX9" fmla="*/ 156087 w 1177337"/>
              <a:gd name="connsiteY9" fmla="*/ 518193 h 14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7337" h="1481700">
                <a:moveTo>
                  <a:pt x="156087" y="518193"/>
                </a:moveTo>
                <a:cubicBezTo>
                  <a:pt x="242296" y="406971"/>
                  <a:pt x="264710" y="306382"/>
                  <a:pt x="350919" y="195160"/>
                </a:cubicBezTo>
                <a:lnTo>
                  <a:pt x="569507" y="0"/>
                </a:lnTo>
                <a:cubicBezTo>
                  <a:pt x="666765" y="61509"/>
                  <a:pt x="806554" y="16693"/>
                  <a:pt x="903812" y="78202"/>
                </a:cubicBezTo>
                <a:lnTo>
                  <a:pt x="1163681" y="326807"/>
                </a:lnTo>
                <a:cubicBezTo>
                  <a:pt x="1231912" y="931839"/>
                  <a:pt x="1023696" y="877654"/>
                  <a:pt x="996234" y="1248770"/>
                </a:cubicBezTo>
                <a:cubicBezTo>
                  <a:pt x="820115" y="1287427"/>
                  <a:pt x="686526" y="1443043"/>
                  <a:pt x="510407" y="1481700"/>
                </a:cubicBezTo>
                <a:lnTo>
                  <a:pt x="57719" y="1440156"/>
                </a:lnTo>
                <a:cubicBezTo>
                  <a:pt x="49127" y="1425650"/>
                  <a:pt x="8636" y="1177228"/>
                  <a:pt x="44" y="1162722"/>
                </a:cubicBezTo>
                <a:cubicBezTo>
                  <a:pt x="-1105" y="933702"/>
                  <a:pt x="19012" y="779111"/>
                  <a:pt x="156087" y="51819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ÐÐ°ÑÑÐ¸Ð½ÐºÐ¸ Ð¿Ð¾ Ð·Ð°Ð¿ÑÐ¾ÑÑ Ð·Ð°Ð³ÑÑÐ·ÐºÐ° Ð²Ð¸Ð½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5" y="1937900"/>
            <a:ext cx="4061367" cy="2942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ÐÐ°ÑÑÐ¸Ð½ÐºÐ¸ Ð¿Ð¾ Ð·Ð°Ð¿ÑÐ¾ÑÑ Ð»Ð¾Ð³Ð¾ÑÐ¸Ð¿ hyper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0" y="634156"/>
            <a:ext cx="1992566" cy="8506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ÐÐ°ÑÑÐ¸Ð½ÐºÐ¸ Ð¿Ð¾ Ð·Ð°Ð¿ÑÐ¾ÑÑ Ð»Ð¾Ð³Ð¾ÑÐ¸Ð¿ vm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8240"/>
            <a:ext cx="1454576" cy="14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ÐÐ°ÑÑÐ¸Ð½ÐºÐ¸ Ð¿Ð¾ Ð·Ð°Ð¿ÑÐ¾ÑÑ Ð»Ð¾Ð³Ð¾ÑÐ¸Ð¿ v 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80819"/>
            <a:ext cx="1781175" cy="1905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1984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771" y="1700808"/>
            <a:ext cx="4104456" cy="302433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студента 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Ð°ÑÑÐ¸Ð½ÐºÐ¸ Ð¿Ð¾ Ð·Ð°Ð¿ÑÐ¾ÑÑ Ð·Ð°Ð³ÑÑÐ·ÐºÐ° ÑÐµÐ½ÑÐ¾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72" y="1844824"/>
            <a:ext cx="3936437" cy="29523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ÐÐ°ÑÑÐ¸Ð½ÐºÐ¸ Ð¿Ð¾ Ð·Ð°Ð¿ÑÐ¾ÑÑ Ð»Ð¾Ð³Ð¾ÑÐ¸Ð¿ hyper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19" y="548680"/>
            <a:ext cx="1992566" cy="8506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Ð°ÑÑÐ¸Ð½ÐºÐ¸ Ð¿Ð¾ Ð·Ð°Ð¿ÑÐ¾ÑÑ Ð»Ð¾Ð³Ð¾ÑÐ¸Ð¿ vm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85" y="232764"/>
            <a:ext cx="1454576" cy="14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ÐÐ°ÑÑÐ¸Ð½ÐºÐ¸ Ð¿Ð¾ Ð·Ð°Ð¿ÑÐ¾ÑÑ Ð»Ð¾Ð³Ð¾ÑÐ¸Ð¿ v 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57" y="4894761"/>
            <a:ext cx="1781175" cy="1905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1526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121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2019-03-28T06:46:30Z</dcterms:created>
  <dcterms:modified xsi:type="dcterms:W3CDTF">2019-03-28T11:03:53Z</dcterms:modified>
</cp:coreProperties>
</file>